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sldIdLst>
    <p:sldId id="256" r:id="rId5"/>
    <p:sldId id="259" r:id="rId6"/>
    <p:sldId id="263" r:id="rId7"/>
    <p:sldId id="283" r:id="rId8"/>
    <p:sldId id="273" r:id="rId9"/>
    <p:sldId id="282" r:id="rId10"/>
    <p:sldId id="281" r:id="rId11"/>
    <p:sldId id="257" r:id="rId12"/>
    <p:sldId id="284" r:id="rId13"/>
    <p:sldId id="269" r:id="rId14"/>
    <p:sldId id="285" r:id="rId15"/>
    <p:sldId id="286" r:id="rId16"/>
    <p:sldId id="287" r:id="rId17"/>
    <p:sldId id="288" r:id="rId18"/>
    <p:sldId id="289" r:id="rId19"/>
    <p:sldId id="290" r:id="rId20"/>
    <p:sldId id="291" r:id="rId21"/>
    <p:sldId id="292" r:id="rId22"/>
    <p:sldId id="293" r:id="rId23"/>
    <p:sldId id="294" r:id="rId24"/>
    <p:sldId id="295" r:id="rId25"/>
    <p:sldId id="303" r:id="rId26"/>
    <p:sldId id="333" r:id="rId27"/>
    <p:sldId id="28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9216"/>
    <p:restoredTop sz="69444"/>
  </p:normalViewPr>
  <p:slideViewPr>
    <p:cSldViewPr snapToGrid="0" snapToObjects="1">
      <p:cViewPr varScale="1">
        <p:scale>
          <a:sx n="75" d="100"/>
          <a:sy n="75" d="100"/>
        </p:scale>
        <p:origin x="2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diagrams/_rels/data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image" Target="../media/image11.jpg"/></Relationships>
</file>

<file path=ppt/diagrams/_rels/drawing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image" Target="../media/image11.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B7A635-3775-A048-B187-C93E0C327D9A}" type="doc">
      <dgm:prSet loTypeId="urn:microsoft.com/office/officeart/2009/3/layout/IncreasingArrowsProcess" loCatId="" qsTypeId="urn:microsoft.com/office/officeart/2005/8/quickstyle/simple1" qsCatId="simple" csTypeId="urn:microsoft.com/office/officeart/2005/8/colors/accent1_2" csCatId="accent1" phldr="1"/>
      <dgm:spPr/>
      <dgm:t>
        <a:bodyPr/>
        <a:lstStyle/>
        <a:p>
          <a:endParaRPr lang="en-US"/>
        </a:p>
      </dgm:t>
    </dgm:pt>
    <dgm:pt modelId="{DCF93901-4FCD-0745-9A72-056C4678E426}">
      <dgm:prSet phldrT="[Text]"/>
      <dgm:spPr>
        <a:solidFill>
          <a:schemeClr val="accent4"/>
        </a:solidFill>
      </dgm:spPr>
      <dgm:t>
        <a:bodyPr/>
        <a:lstStyle/>
        <a:p>
          <a:r>
            <a:rPr lang="en-US" b="1" dirty="0">
              <a:solidFill>
                <a:schemeClr val="tx1"/>
              </a:solidFill>
            </a:rPr>
            <a:t>Request</a:t>
          </a:r>
        </a:p>
      </dgm:t>
    </dgm:pt>
    <dgm:pt modelId="{29FE59E0-17B6-1C4B-BC7C-463CB77727A1}" type="parTrans" cxnId="{FDE3520D-2724-8A4A-A185-62FF3C8315E0}">
      <dgm:prSet/>
      <dgm:spPr/>
      <dgm:t>
        <a:bodyPr/>
        <a:lstStyle/>
        <a:p>
          <a:endParaRPr lang="en-US"/>
        </a:p>
      </dgm:t>
    </dgm:pt>
    <dgm:pt modelId="{95C3E0EB-15F9-6246-9687-053C11178DEC}" type="sibTrans" cxnId="{FDE3520D-2724-8A4A-A185-62FF3C8315E0}">
      <dgm:prSet/>
      <dgm:spPr/>
      <dgm:t>
        <a:bodyPr/>
        <a:lstStyle/>
        <a:p>
          <a:endParaRPr lang="en-US"/>
        </a:p>
      </dgm:t>
    </dgm:pt>
    <dgm:pt modelId="{F209625B-F6D7-064A-91A1-D6A4305E7A16}">
      <dgm:prSet phldrT="[Text]"/>
      <dgm:spPr>
        <a:solidFill>
          <a:schemeClr val="accent4"/>
        </a:solidFill>
      </dgm:spPr>
      <dgm:t>
        <a:bodyPr/>
        <a:lstStyle/>
        <a:p>
          <a:r>
            <a:rPr lang="en-US" b="1" dirty="0">
              <a:solidFill>
                <a:schemeClr val="tx1"/>
              </a:solidFill>
            </a:rPr>
            <a:t>Response</a:t>
          </a:r>
        </a:p>
      </dgm:t>
    </dgm:pt>
    <dgm:pt modelId="{1FB21A3D-13D2-5549-94D1-013692B73AC4}" type="parTrans" cxnId="{86EB89B9-6071-D443-BEE2-1A322EF96242}">
      <dgm:prSet/>
      <dgm:spPr/>
      <dgm:t>
        <a:bodyPr/>
        <a:lstStyle/>
        <a:p>
          <a:endParaRPr lang="en-US"/>
        </a:p>
      </dgm:t>
    </dgm:pt>
    <dgm:pt modelId="{7CD5D028-E33E-A746-AE34-9F03B643FEBC}" type="sibTrans" cxnId="{86EB89B9-6071-D443-BEE2-1A322EF96242}">
      <dgm:prSet/>
      <dgm:spPr/>
      <dgm:t>
        <a:bodyPr/>
        <a:lstStyle/>
        <a:p>
          <a:endParaRPr lang="en-US"/>
        </a:p>
      </dgm:t>
    </dgm:pt>
    <dgm:pt modelId="{B4EA8679-DEEF-B140-8B05-FE81023F52BB}" type="pres">
      <dgm:prSet presAssocID="{FAB7A635-3775-A048-B187-C93E0C327D9A}" presName="Name0" presStyleCnt="0">
        <dgm:presLayoutVars>
          <dgm:chMax val="5"/>
          <dgm:chPref val="5"/>
          <dgm:dir/>
          <dgm:animLvl val="lvl"/>
        </dgm:presLayoutVars>
      </dgm:prSet>
      <dgm:spPr/>
    </dgm:pt>
    <dgm:pt modelId="{9B38BDE3-3CAA-3644-B2DC-33AFC15B6586}" type="pres">
      <dgm:prSet presAssocID="{DCF93901-4FCD-0745-9A72-056C4678E426}" presName="parentText1" presStyleLbl="node1" presStyleIdx="0" presStyleCnt="2" custScaleX="79387" custLinFactNeighborX="12013" custLinFactNeighborY="86857">
        <dgm:presLayoutVars>
          <dgm:chMax/>
          <dgm:chPref val="3"/>
          <dgm:bulletEnabled val="1"/>
        </dgm:presLayoutVars>
      </dgm:prSet>
      <dgm:spPr/>
    </dgm:pt>
    <dgm:pt modelId="{511AEB7B-2C89-6145-93DE-497B272EAA69}" type="pres">
      <dgm:prSet presAssocID="{F209625B-F6D7-064A-91A1-D6A4305E7A16}" presName="parentText2" presStyleLbl="node1" presStyleIdx="1" presStyleCnt="2" custFlipHor="1" custScaleX="145057" custLinFactY="40074" custLinFactNeighborX="-21996" custLinFactNeighborY="100000">
        <dgm:presLayoutVars>
          <dgm:chMax/>
          <dgm:chPref val="3"/>
          <dgm:bulletEnabled val="1"/>
        </dgm:presLayoutVars>
      </dgm:prSet>
      <dgm:spPr/>
    </dgm:pt>
  </dgm:ptLst>
  <dgm:cxnLst>
    <dgm:cxn modelId="{FDE3520D-2724-8A4A-A185-62FF3C8315E0}" srcId="{FAB7A635-3775-A048-B187-C93E0C327D9A}" destId="{DCF93901-4FCD-0745-9A72-056C4678E426}" srcOrd="0" destOrd="0" parTransId="{29FE59E0-17B6-1C4B-BC7C-463CB77727A1}" sibTransId="{95C3E0EB-15F9-6246-9687-053C11178DEC}"/>
    <dgm:cxn modelId="{0F4F2738-C4A1-B54F-A60C-FDB968B0BC03}" type="presOf" srcId="{FAB7A635-3775-A048-B187-C93E0C327D9A}" destId="{B4EA8679-DEEF-B140-8B05-FE81023F52BB}" srcOrd="0" destOrd="0" presId="urn:microsoft.com/office/officeart/2009/3/layout/IncreasingArrowsProcess"/>
    <dgm:cxn modelId="{86EB89B9-6071-D443-BEE2-1A322EF96242}" srcId="{FAB7A635-3775-A048-B187-C93E0C327D9A}" destId="{F209625B-F6D7-064A-91A1-D6A4305E7A16}" srcOrd="1" destOrd="0" parTransId="{1FB21A3D-13D2-5549-94D1-013692B73AC4}" sibTransId="{7CD5D028-E33E-A746-AE34-9F03B643FEBC}"/>
    <dgm:cxn modelId="{755462C7-155D-FE4E-9756-80E6A2C4CE22}" type="presOf" srcId="{F209625B-F6D7-064A-91A1-D6A4305E7A16}" destId="{511AEB7B-2C89-6145-93DE-497B272EAA69}" srcOrd="0" destOrd="0" presId="urn:microsoft.com/office/officeart/2009/3/layout/IncreasingArrowsProcess"/>
    <dgm:cxn modelId="{2282A5FA-E99C-E648-864B-C8AD18C721C8}" type="presOf" srcId="{DCF93901-4FCD-0745-9A72-056C4678E426}" destId="{9B38BDE3-3CAA-3644-B2DC-33AFC15B6586}" srcOrd="0" destOrd="0" presId="urn:microsoft.com/office/officeart/2009/3/layout/IncreasingArrowsProcess"/>
    <dgm:cxn modelId="{E47B2C33-4BC4-9E4A-9894-0DBBA85C1198}" type="presParOf" srcId="{B4EA8679-DEEF-B140-8B05-FE81023F52BB}" destId="{9B38BDE3-3CAA-3644-B2DC-33AFC15B6586}" srcOrd="0" destOrd="0" presId="urn:microsoft.com/office/officeart/2009/3/layout/IncreasingArrowsProcess"/>
    <dgm:cxn modelId="{D5AA45AC-45D1-F543-BCB6-B72272D16ABE}" type="presParOf" srcId="{B4EA8679-DEEF-B140-8B05-FE81023F52BB}" destId="{511AEB7B-2C89-6145-93DE-497B272EAA69}" srcOrd="1" destOrd="0" presId="urn:microsoft.com/office/officeart/2009/3/layout/IncreasingArrows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27F164E-85BA-D347-83D9-A8735FB9B5B2}" type="doc">
      <dgm:prSet loTypeId="urn:microsoft.com/office/officeart/2008/layout/VerticalCurvedList" loCatId="" qsTypeId="urn:microsoft.com/office/officeart/2005/8/quickstyle/simple4" qsCatId="simple" csTypeId="urn:microsoft.com/office/officeart/2005/8/colors/accent4_2" csCatId="accent4" phldr="1"/>
      <dgm:spPr/>
    </dgm:pt>
    <dgm:pt modelId="{97F89DFA-E284-C64B-A39F-E7BA5A1490E2}">
      <dgm:prSet phldrT="[Text]" custT="1"/>
      <dgm:spPr>
        <a:solidFill>
          <a:schemeClr val="accent4">
            <a:lumMod val="60000"/>
            <a:lumOff val="40000"/>
          </a:schemeClr>
        </a:solidFill>
      </dgm:spPr>
      <dgm:t>
        <a:bodyPr/>
        <a:lstStyle/>
        <a:p>
          <a:pPr algn="l"/>
          <a:r>
            <a:rPr lang="en-US" sz="1400" b="0" dirty="0">
              <a:solidFill>
                <a:schemeClr val="tx1"/>
              </a:solidFill>
              <a:latin typeface="Arial" charset="0"/>
              <a:ea typeface="Arial" charset="0"/>
              <a:cs typeface="Arial" charset="0"/>
            </a:rPr>
            <a:t>UK Households with mobile phones*</a:t>
          </a:r>
        </a:p>
      </dgm:t>
    </dgm:pt>
    <dgm:pt modelId="{3FA76181-0C52-F749-982D-3544DD627E0C}" type="parTrans" cxnId="{8B4BF22D-AEEA-E547-9407-04D14485352F}">
      <dgm:prSet/>
      <dgm:spPr/>
      <dgm:t>
        <a:bodyPr/>
        <a:lstStyle/>
        <a:p>
          <a:endParaRPr lang="en-US" sz="1200">
            <a:latin typeface="Arial" charset="0"/>
            <a:ea typeface="Arial" charset="0"/>
            <a:cs typeface="Arial" charset="0"/>
          </a:endParaRPr>
        </a:p>
      </dgm:t>
    </dgm:pt>
    <dgm:pt modelId="{36AC7EB2-C5F2-FE47-A102-9D49BC62316F}" type="sibTrans" cxnId="{8B4BF22D-AEEA-E547-9407-04D14485352F}">
      <dgm:prSet/>
      <dgm:spPr>
        <a:solidFill>
          <a:schemeClr val="accent4">
            <a:lumMod val="60000"/>
            <a:lumOff val="40000"/>
          </a:schemeClr>
        </a:solidFill>
      </dgm:spPr>
      <dgm:t>
        <a:bodyPr/>
        <a:lstStyle/>
        <a:p>
          <a:endParaRPr lang="en-US" sz="1200">
            <a:latin typeface="Arial" charset="0"/>
            <a:ea typeface="Arial" charset="0"/>
            <a:cs typeface="Arial" charset="0"/>
          </a:endParaRPr>
        </a:p>
      </dgm:t>
    </dgm:pt>
    <dgm:pt modelId="{DC7B31A4-E637-C240-9AB0-E0CD6C827C8E}">
      <dgm:prSet phldrT="[Text]" custT="1"/>
      <dgm:spPr>
        <a:solidFill>
          <a:schemeClr val="accent4">
            <a:lumMod val="60000"/>
            <a:lumOff val="40000"/>
          </a:schemeClr>
        </a:solidFill>
      </dgm:spPr>
      <dgm:t>
        <a:bodyPr/>
        <a:lstStyle/>
        <a:p>
          <a:pPr algn="l"/>
          <a:r>
            <a:rPr lang="en-GB" sz="1400" b="0" dirty="0">
              <a:solidFill>
                <a:schemeClr val="tx1"/>
              </a:solidFill>
              <a:latin typeface="Arial" charset="0"/>
              <a:ea typeface="Arial" charset="0"/>
              <a:cs typeface="Arial" charset="0"/>
            </a:rPr>
            <a:t>Internet users 2018</a:t>
          </a:r>
          <a:endParaRPr lang="en-US" sz="1400" dirty="0">
            <a:solidFill>
              <a:schemeClr val="tx1"/>
            </a:solidFill>
            <a:latin typeface="Arial" charset="0"/>
            <a:ea typeface="Arial" charset="0"/>
            <a:cs typeface="Arial" charset="0"/>
          </a:endParaRPr>
        </a:p>
      </dgm:t>
    </dgm:pt>
    <dgm:pt modelId="{8C4657DC-C231-9443-929C-45F51316CCE8}" type="parTrans" cxnId="{FE0ED5B3-A29D-9C4D-BAD6-F924E1CC9A16}">
      <dgm:prSet/>
      <dgm:spPr/>
      <dgm:t>
        <a:bodyPr/>
        <a:lstStyle/>
        <a:p>
          <a:endParaRPr lang="en-US" sz="1200">
            <a:latin typeface="Arial" charset="0"/>
            <a:ea typeface="Arial" charset="0"/>
            <a:cs typeface="Arial" charset="0"/>
          </a:endParaRPr>
        </a:p>
      </dgm:t>
    </dgm:pt>
    <dgm:pt modelId="{E0682C55-1C94-CD4E-A051-7306891EBF7C}" type="sibTrans" cxnId="{FE0ED5B3-A29D-9C4D-BAD6-F924E1CC9A16}">
      <dgm:prSet/>
      <dgm:spPr/>
      <dgm:t>
        <a:bodyPr/>
        <a:lstStyle/>
        <a:p>
          <a:endParaRPr lang="en-US" sz="1200">
            <a:latin typeface="Arial" charset="0"/>
            <a:ea typeface="Arial" charset="0"/>
            <a:cs typeface="Arial" charset="0"/>
          </a:endParaRPr>
        </a:p>
      </dgm:t>
    </dgm:pt>
    <dgm:pt modelId="{9F6EB11D-D904-AA4B-9C45-34297FBFEFEE}">
      <dgm:prSet custT="1"/>
      <dgm:spPr>
        <a:solidFill>
          <a:schemeClr val="accent4">
            <a:lumMod val="60000"/>
            <a:lumOff val="40000"/>
          </a:schemeClr>
        </a:solidFill>
      </dgm:spPr>
      <dgm:t>
        <a:bodyPr/>
        <a:lstStyle/>
        <a:p>
          <a:pPr algn="l"/>
          <a:r>
            <a:rPr lang="en-GB" sz="1400" dirty="0">
              <a:solidFill>
                <a:schemeClr val="tx1"/>
              </a:solidFill>
              <a:latin typeface="Arial" charset="0"/>
              <a:ea typeface="Arial" charset="0"/>
              <a:cs typeface="Arial" charset="0"/>
            </a:rPr>
            <a:t>Website traffic via mobile </a:t>
          </a:r>
          <a:endParaRPr lang="en-US" sz="1400" dirty="0">
            <a:solidFill>
              <a:schemeClr val="tx1"/>
            </a:solidFill>
            <a:latin typeface="Arial" charset="0"/>
            <a:ea typeface="Arial" charset="0"/>
            <a:cs typeface="Arial" charset="0"/>
          </a:endParaRPr>
        </a:p>
      </dgm:t>
    </dgm:pt>
    <dgm:pt modelId="{CE11E6CA-D80F-1F4C-A4A8-C525F27C9930}" type="parTrans" cxnId="{6D063EE4-74E3-2E48-95C8-8A3A256DD2F4}">
      <dgm:prSet/>
      <dgm:spPr/>
      <dgm:t>
        <a:bodyPr/>
        <a:lstStyle/>
        <a:p>
          <a:endParaRPr lang="en-US" sz="1200">
            <a:latin typeface="Arial" charset="0"/>
            <a:ea typeface="Arial" charset="0"/>
            <a:cs typeface="Arial" charset="0"/>
          </a:endParaRPr>
        </a:p>
      </dgm:t>
    </dgm:pt>
    <dgm:pt modelId="{B27CECED-E821-4E43-8A50-4B47C48C865B}" type="sibTrans" cxnId="{6D063EE4-74E3-2E48-95C8-8A3A256DD2F4}">
      <dgm:prSet/>
      <dgm:spPr/>
      <dgm:t>
        <a:bodyPr/>
        <a:lstStyle/>
        <a:p>
          <a:endParaRPr lang="en-US" sz="1200">
            <a:latin typeface="Arial" charset="0"/>
            <a:ea typeface="Arial" charset="0"/>
            <a:cs typeface="Arial" charset="0"/>
          </a:endParaRPr>
        </a:p>
      </dgm:t>
    </dgm:pt>
    <dgm:pt modelId="{43707A73-B2D0-C841-999A-B035F36DC967}" type="pres">
      <dgm:prSet presAssocID="{727F164E-85BA-D347-83D9-A8735FB9B5B2}" presName="Name0" presStyleCnt="0">
        <dgm:presLayoutVars>
          <dgm:chMax val="7"/>
          <dgm:chPref val="7"/>
          <dgm:dir/>
        </dgm:presLayoutVars>
      </dgm:prSet>
      <dgm:spPr/>
    </dgm:pt>
    <dgm:pt modelId="{54838BFF-5409-D843-8B19-115033FD2C0F}" type="pres">
      <dgm:prSet presAssocID="{727F164E-85BA-D347-83D9-A8735FB9B5B2}" presName="Name1" presStyleCnt="0"/>
      <dgm:spPr/>
    </dgm:pt>
    <dgm:pt modelId="{E69C5CCC-A624-3442-A6FB-13B3013C89A2}" type="pres">
      <dgm:prSet presAssocID="{727F164E-85BA-D347-83D9-A8735FB9B5B2}" presName="cycle" presStyleCnt="0"/>
      <dgm:spPr/>
    </dgm:pt>
    <dgm:pt modelId="{C9868392-F4E5-8548-9CFA-35DF869D7007}" type="pres">
      <dgm:prSet presAssocID="{727F164E-85BA-D347-83D9-A8735FB9B5B2}" presName="srcNode" presStyleLbl="node1" presStyleIdx="0" presStyleCnt="3"/>
      <dgm:spPr/>
    </dgm:pt>
    <dgm:pt modelId="{EA533324-C79B-1543-8D2A-9B81C8E7A90E}" type="pres">
      <dgm:prSet presAssocID="{727F164E-85BA-D347-83D9-A8735FB9B5B2}" presName="conn" presStyleLbl="parChTrans1D2" presStyleIdx="0" presStyleCnt="1"/>
      <dgm:spPr/>
    </dgm:pt>
    <dgm:pt modelId="{49806862-5ACD-4B41-87A1-B933CDA5FCB9}" type="pres">
      <dgm:prSet presAssocID="{727F164E-85BA-D347-83D9-A8735FB9B5B2}" presName="extraNode" presStyleLbl="node1" presStyleIdx="0" presStyleCnt="3"/>
      <dgm:spPr/>
    </dgm:pt>
    <dgm:pt modelId="{F9C80C78-6BAE-884F-BEB0-0D618E07020A}" type="pres">
      <dgm:prSet presAssocID="{727F164E-85BA-D347-83D9-A8735FB9B5B2}" presName="dstNode" presStyleLbl="node1" presStyleIdx="0" presStyleCnt="3"/>
      <dgm:spPr/>
    </dgm:pt>
    <dgm:pt modelId="{766D834F-A9DF-1A49-9F29-1968EFC2177A}" type="pres">
      <dgm:prSet presAssocID="{97F89DFA-E284-C64B-A39F-E7BA5A1490E2}" presName="text_1" presStyleLbl="node1" presStyleIdx="0" presStyleCnt="3">
        <dgm:presLayoutVars>
          <dgm:bulletEnabled val="1"/>
        </dgm:presLayoutVars>
      </dgm:prSet>
      <dgm:spPr/>
    </dgm:pt>
    <dgm:pt modelId="{0324D398-CBCB-9B49-86BE-9AB8EA5D598D}" type="pres">
      <dgm:prSet presAssocID="{97F89DFA-E284-C64B-A39F-E7BA5A1490E2}" presName="accent_1" presStyleCnt="0"/>
      <dgm:spPr/>
    </dgm:pt>
    <dgm:pt modelId="{9831712B-06A6-E44B-B0C2-F8E3CE7F4C09}" type="pres">
      <dgm:prSet presAssocID="{97F89DFA-E284-C64B-A39F-E7BA5A1490E2}" presName="accentRepeatNode" presStyleLbl="solidFgAcc1" presStyleIdx="0" presStyleCnt="3"/>
      <dgm:spPr/>
    </dgm:pt>
    <dgm:pt modelId="{BC97BAB0-3C84-A24B-A1D7-4E244EB6C25D}" type="pres">
      <dgm:prSet presAssocID="{9F6EB11D-D904-AA4B-9C45-34297FBFEFEE}" presName="text_2" presStyleLbl="node1" presStyleIdx="1" presStyleCnt="3">
        <dgm:presLayoutVars>
          <dgm:bulletEnabled val="1"/>
        </dgm:presLayoutVars>
      </dgm:prSet>
      <dgm:spPr/>
    </dgm:pt>
    <dgm:pt modelId="{FD6724FC-6BEF-DF42-9CB0-6B943A15F045}" type="pres">
      <dgm:prSet presAssocID="{9F6EB11D-D904-AA4B-9C45-34297FBFEFEE}" presName="accent_2" presStyleCnt="0"/>
      <dgm:spPr/>
    </dgm:pt>
    <dgm:pt modelId="{C130D0BE-00EE-F146-A840-37169ECDBB40}" type="pres">
      <dgm:prSet presAssocID="{9F6EB11D-D904-AA4B-9C45-34297FBFEFEE}" presName="accentRepeatNode" presStyleLbl="solidFgAcc1" presStyleIdx="1" presStyleCnt="3"/>
      <dgm:spPr/>
    </dgm:pt>
    <dgm:pt modelId="{8FDEE3D9-5613-9043-9521-8E0C546C1BDF}" type="pres">
      <dgm:prSet presAssocID="{DC7B31A4-E637-C240-9AB0-E0CD6C827C8E}" presName="text_3" presStyleLbl="node1" presStyleIdx="2" presStyleCnt="3">
        <dgm:presLayoutVars>
          <dgm:bulletEnabled val="1"/>
        </dgm:presLayoutVars>
      </dgm:prSet>
      <dgm:spPr/>
    </dgm:pt>
    <dgm:pt modelId="{5AC1AD35-FD1F-4945-B136-A963ACDD1AAA}" type="pres">
      <dgm:prSet presAssocID="{DC7B31A4-E637-C240-9AB0-E0CD6C827C8E}" presName="accent_3" presStyleCnt="0"/>
      <dgm:spPr/>
    </dgm:pt>
    <dgm:pt modelId="{DB560CC3-DB9E-E144-B337-B83C02C2B1D4}" type="pres">
      <dgm:prSet presAssocID="{DC7B31A4-E637-C240-9AB0-E0CD6C827C8E}" presName="accentRepeatNode" presStyleLbl="solidFgAcc1" presStyleIdx="2" presStyleCnt="3"/>
      <dgm:spPr/>
    </dgm:pt>
  </dgm:ptLst>
  <dgm:cxnLst>
    <dgm:cxn modelId="{84E75C2A-2335-214F-AD62-27014760A44D}" type="presOf" srcId="{DC7B31A4-E637-C240-9AB0-E0CD6C827C8E}" destId="{8FDEE3D9-5613-9043-9521-8E0C546C1BDF}" srcOrd="0" destOrd="0" presId="urn:microsoft.com/office/officeart/2008/layout/VerticalCurvedList"/>
    <dgm:cxn modelId="{8B4BF22D-AEEA-E547-9407-04D14485352F}" srcId="{727F164E-85BA-D347-83D9-A8735FB9B5B2}" destId="{97F89DFA-E284-C64B-A39F-E7BA5A1490E2}" srcOrd="0" destOrd="0" parTransId="{3FA76181-0C52-F749-982D-3544DD627E0C}" sibTransId="{36AC7EB2-C5F2-FE47-A102-9D49BC62316F}"/>
    <dgm:cxn modelId="{1716BAB1-EB8B-204E-8518-B8B8053E2F16}" type="presOf" srcId="{97F89DFA-E284-C64B-A39F-E7BA5A1490E2}" destId="{766D834F-A9DF-1A49-9F29-1968EFC2177A}" srcOrd="0" destOrd="0" presId="urn:microsoft.com/office/officeart/2008/layout/VerticalCurvedList"/>
    <dgm:cxn modelId="{FE0ED5B3-A29D-9C4D-BAD6-F924E1CC9A16}" srcId="{727F164E-85BA-D347-83D9-A8735FB9B5B2}" destId="{DC7B31A4-E637-C240-9AB0-E0CD6C827C8E}" srcOrd="2" destOrd="0" parTransId="{8C4657DC-C231-9443-929C-45F51316CCE8}" sibTransId="{E0682C55-1C94-CD4E-A051-7306891EBF7C}"/>
    <dgm:cxn modelId="{13334CD6-3F97-6040-AB8F-EBA83C3B42BB}" type="presOf" srcId="{36AC7EB2-C5F2-FE47-A102-9D49BC62316F}" destId="{EA533324-C79B-1543-8D2A-9B81C8E7A90E}" srcOrd="0" destOrd="0" presId="urn:microsoft.com/office/officeart/2008/layout/VerticalCurvedList"/>
    <dgm:cxn modelId="{845C9CE0-EB47-124D-9EBD-AF3CD7371D81}" type="presOf" srcId="{727F164E-85BA-D347-83D9-A8735FB9B5B2}" destId="{43707A73-B2D0-C841-999A-B035F36DC967}" srcOrd="0" destOrd="0" presId="urn:microsoft.com/office/officeart/2008/layout/VerticalCurvedList"/>
    <dgm:cxn modelId="{6D063EE4-74E3-2E48-95C8-8A3A256DD2F4}" srcId="{727F164E-85BA-D347-83D9-A8735FB9B5B2}" destId="{9F6EB11D-D904-AA4B-9C45-34297FBFEFEE}" srcOrd="1" destOrd="0" parTransId="{CE11E6CA-D80F-1F4C-A4A8-C525F27C9930}" sibTransId="{B27CECED-E821-4E43-8A50-4B47C48C865B}"/>
    <dgm:cxn modelId="{2DA32FE9-00E7-7D42-851F-304F716CED01}" type="presOf" srcId="{9F6EB11D-D904-AA4B-9C45-34297FBFEFEE}" destId="{BC97BAB0-3C84-A24B-A1D7-4E244EB6C25D}" srcOrd="0" destOrd="0" presId="urn:microsoft.com/office/officeart/2008/layout/VerticalCurvedList"/>
    <dgm:cxn modelId="{7D947891-600D-2748-92E0-E04173912311}" type="presParOf" srcId="{43707A73-B2D0-C841-999A-B035F36DC967}" destId="{54838BFF-5409-D843-8B19-115033FD2C0F}" srcOrd="0" destOrd="0" presId="urn:microsoft.com/office/officeart/2008/layout/VerticalCurvedList"/>
    <dgm:cxn modelId="{36EF260A-CECD-4D4C-A600-0E8228EC78B2}" type="presParOf" srcId="{54838BFF-5409-D843-8B19-115033FD2C0F}" destId="{E69C5CCC-A624-3442-A6FB-13B3013C89A2}" srcOrd="0" destOrd="0" presId="urn:microsoft.com/office/officeart/2008/layout/VerticalCurvedList"/>
    <dgm:cxn modelId="{030D1D12-79BA-6C49-9996-F026A5AF9BD9}" type="presParOf" srcId="{E69C5CCC-A624-3442-A6FB-13B3013C89A2}" destId="{C9868392-F4E5-8548-9CFA-35DF869D7007}" srcOrd="0" destOrd="0" presId="urn:microsoft.com/office/officeart/2008/layout/VerticalCurvedList"/>
    <dgm:cxn modelId="{54530323-7BAD-1B49-BB6F-10A2785449FF}" type="presParOf" srcId="{E69C5CCC-A624-3442-A6FB-13B3013C89A2}" destId="{EA533324-C79B-1543-8D2A-9B81C8E7A90E}" srcOrd="1" destOrd="0" presId="urn:microsoft.com/office/officeart/2008/layout/VerticalCurvedList"/>
    <dgm:cxn modelId="{1E285D59-BC4E-834A-BC0B-44B3733673C5}" type="presParOf" srcId="{E69C5CCC-A624-3442-A6FB-13B3013C89A2}" destId="{49806862-5ACD-4B41-87A1-B933CDA5FCB9}" srcOrd="2" destOrd="0" presId="urn:microsoft.com/office/officeart/2008/layout/VerticalCurvedList"/>
    <dgm:cxn modelId="{4D84247D-FCAE-EB49-83F4-21538ABD8534}" type="presParOf" srcId="{E69C5CCC-A624-3442-A6FB-13B3013C89A2}" destId="{F9C80C78-6BAE-884F-BEB0-0D618E07020A}" srcOrd="3" destOrd="0" presId="urn:microsoft.com/office/officeart/2008/layout/VerticalCurvedList"/>
    <dgm:cxn modelId="{E49929CE-0085-2845-8076-5F20CDC3BFC2}" type="presParOf" srcId="{54838BFF-5409-D843-8B19-115033FD2C0F}" destId="{766D834F-A9DF-1A49-9F29-1968EFC2177A}" srcOrd="1" destOrd="0" presId="urn:microsoft.com/office/officeart/2008/layout/VerticalCurvedList"/>
    <dgm:cxn modelId="{D8AB46E4-B332-1444-B20A-396A3E18DCC4}" type="presParOf" srcId="{54838BFF-5409-D843-8B19-115033FD2C0F}" destId="{0324D398-CBCB-9B49-86BE-9AB8EA5D598D}" srcOrd="2" destOrd="0" presId="urn:microsoft.com/office/officeart/2008/layout/VerticalCurvedList"/>
    <dgm:cxn modelId="{624E582E-2FA5-874A-9ABA-FF63E1EE0961}" type="presParOf" srcId="{0324D398-CBCB-9B49-86BE-9AB8EA5D598D}" destId="{9831712B-06A6-E44B-B0C2-F8E3CE7F4C09}" srcOrd="0" destOrd="0" presId="urn:microsoft.com/office/officeart/2008/layout/VerticalCurvedList"/>
    <dgm:cxn modelId="{FA41EDEB-41CB-D84E-A62C-CDD68E07159C}" type="presParOf" srcId="{54838BFF-5409-D843-8B19-115033FD2C0F}" destId="{BC97BAB0-3C84-A24B-A1D7-4E244EB6C25D}" srcOrd="3" destOrd="0" presId="urn:microsoft.com/office/officeart/2008/layout/VerticalCurvedList"/>
    <dgm:cxn modelId="{D648F2FC-936F-BF41-AFA1-DEE83F2F0ABB}" type="presParOf" srcId="{54838BFF-5409-D843-8B19-115033FD2C0F}" destId="{FD6724FC-6BEF-DF42-9CB0-6B943A15F045}" srcOrd="4" destOrd="0" presId="urn:microsoft.com/office/officeart/2008/layout/VerticalCurvedList"/>
    <dgm:cxn modelId="{FA840D47-6AD3-8745-862F-1033FE52AD3C}" type="presParOf" srcId="{FD6724FC-6BEF-DF42-9CB0-6B943A15F045}" destId="{C130D0BE-00EE-F146-A840-37169ECDBB40}" srcOrd="0" destOrd="0" presId="urn:microsoft.com/office/officeart/2008/layout/VerticalCurvedList"/>
    <dgm:cxn modelId="{D3598964-A1BE-2648-910F-13A1EBE63070}" type="presParOf" srcId="{54838BFF-5409-D843-8B19-115033FD2C0F}" destId="{8FDEE3D9-5613-9043-9521-8E0C546C1BDF}" srcOrd="5" destOrd="0" presId="urn:microsoft.com/office/officeart/2008/layout/VerticalCurvedList"/>
    <dgm:cxn modelId="{67659669-8518-0A47-82B7-814FEE37AA7E}" type="presParOf" srcId="{54838BFF-5409-D843-8B19-115033FD2C0F}" destId="{5AC1AD35-FD1F-4945-B136-A963ACDD1AAA}" srcOrd="6" destOrd="0" presId="urn:microsoft.com/office/officeart/2008/layout/VerticalCurvedList"/>
    <dgm:cxn modelId="{A3423755-1D27-874C-A535-2F559842DBB5}" type="presParOf" srcId="{5AC1AD35-FD1F-4945-B136-A963ACDD1AAA}" destId="{DB560CC3-DB9E-E144-B337-B83C02C2B1D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36E03AD-DA41-AA43-8FCA-167001D2E8F8}" type="doc">
      <dgm:prSet loTypeId="urn:microsoft.com/office/officeart/2005/8/layout/vList3" loCatId="" qsTypeId="urn:microsoft.com/office/officeart/2005/8/quickstyle/simple1" qsCatId="simple" csTypeId="urn:microsoft.com/office/officeart/2005/8/colors/accent5_2" csCatId="accent5" phldr="1"/>
      <dgm:spPr/>
    </dgm:pt>
    <dgm:pt modelId="{C0E301FA-719F-9542-8BEA-196A60BB17E6}">
      <dgm:prSet phldrT="[Text]" custT="1"/>
      <dgm:spPr>
        <a:noFill/>
        <a:ln>
          <a:noFill/>
        </a:ln>
      </dgm:spPr>
      <dgm:t>
        <a:bodyPr/>
        <a:lstStyle/>
        <a:p>
          <a:pPr algn="l">
            <a:lnSpc>
              <a:spcPct val="100000"/>
            </a:lnSpc>
            <a:spcAft>
              <a:spcPts val="0"/>
            </a:spcAft>
          </a:pPr>
          <a:r>
            <a:rPr lang="en-US" sz="2800" b="1" dirty="0">
              <a:solidFill>
                <a:schemeClr val="bg1"/>
              </a:solidFill>
            </a:rPr>
            <a:t>Web browser APIs provide access to</a:t>
          </a:r>
          <a:endParaRPr lang="en-US" sz="1200" dirty="0">
            <a:solidFill>
              <a:schemeClr val="bg1"/>
            </a:solidFill>
          </a:endParaRPr>
        </a:p>
      </dgm:t>
    </dgm:pt>
    <dgm:pt modelId="{94F2D5E8-F917-9F4D-AD75-E5A3202A2F61}" type="parTrans" cxnId="{A5BAB919-52B6-CC47-868A-356B8BD86623}">
      <dgm:prSet/>
      <dgm:spPr/>
      <dgm:t>
        <a:bodyPr/>
        <a:lstStyle/>
        <a:p>
          <a:endParaRPr lang="en-US">
            <a:solidFill>
              <a:schemeClr val="bg1"/>
            </a:solidFill>
          </a:endParaRPr>
        </a:p>
      </dgm:t>
    </dgm:pt>
    <dgm:pt modelId="{4E23F122-916A-C543-9BDD-A71DD67E7C4F}" type="sibTrans" cxnId="{A5BAB919-52B6-CC47-868A-356B8BD86623}">
      <dgm:prSet/>
      <dgm:spPr/>
      <dgm:t>
        <a:bodyPr/>
        <a:lstStyle/>
        <a:p>
          <a:endParaRPr lang="en-US">
            <a:solidFill>
              <a:schemeClr val="bg1"/>
            </a:solidFill>
          </a:endParaRPr>
        </a:p>
      </dgm:t>
    </dgm:pt>
    <dgm:pt modelId="{5270D2ED-4B1A-6048-A286-0D096E70BD5C}">
      <dgm:prSet phldrT="[Text]" custT="1"/>
      <dgm:spPr>
        <a:noFill/>
        <a:ln>
          <a:noFill/>
        </a:ln>
      </dgm:spPr>
      <dgm:t>
        <a:bodyPr/>
        <a:lstStyle/>
        <a:p>
          <a:pPr algn="l">
            <a:lnSpc>
              <a:spcPct val="100000"/>
            </a:lnSpc>
            <a:spcAft>
              <a:spcPts val="0"/>
            </a:spcAft>
          </a:pPr>
          <a:r>
            <a:rPr lang="en-US" sz="2400" dirty="0">
              <a:solidFill>
                <a:schemeClr val="bg1"/>
              </a:solidFill>
            </a:rPr>
            <a:t>Camera</a:t>
          </a:r>
          <a:endParaRPr lang="en-US" sz="1200" dirty="0">
            <a:solidFill>
              <a:schemeClr val="bg1"/>
            </a:solidFill>
          </a:endParaRPr>
        </a:p>
      </dgm:t>
    </dgm:pt>
    <dgm:pt modelId="{9B4B5F6F-6D18-C34A-A0E7-9A452E9B190C}" type="parTrans" cxnId="{DFD3B088-5792-6347-9471-7470BDF958EF}">
      <dgm:prSet/>
      <dgm:spPr/>
      <dgm:t>
        <a:bodyPr/>
        <a:lstStyle/>
        <a:p>
          <a:endParaRPr lang="en-US"/>
        </a:p>
      </dgm:t>
    </dgm:pt>
    <dgm:pt modelId="{6579C970-40AD-1449-8652-FC592F7101DD}" type="sibTrans" cxnId="{DFD3B088-5792-6347-9471-7470BDF958EF}">
      <dgm:prSet/>
      <dgm:spPr/>
      <dgm:t>
        <a:bodyPr/>
        <a:lstStyle/>
        <a:p>
          <a:endParaRPr lang="en-US"/>
        </a:p>
      </dgm:t>
    </dgm:pt>
    <dgm:pt modelId="{F063C743-C90E-ED4D-90FD-BC8C866E36A4}">
      <dgm:prSet phldrT="[Text]" custT="1"/>
      <dgm:spPr>
        <a:noFill/>
        <a:ln>
          <a:noFill/>
        </a:ln>
      </dgm:spPr>
      <dgm:t>
        <a:bodyPr/>
        <a:lstStyle/>
        <a:p>
          <a:pPr algn="l">
            <a:lnSpc>
              <a:spcPct val="100000"/>
            </a:lnSpc>
            <a:spcAft>
              <a:spcPts val="0"/>
            </a:spcAft>
          </a:pPr>
          <a:r>
            <a:rPr lang="en-US" sz="2000" dirty="0">
              <a:solidFill>
                <a:schemeClr val="bg1"/>
              </a:solidFill>
            </a:rPr>
            <a:t>Hosts File structure</a:t>
          </a:r>
        </a:p>
      </dgm:t>
    </dgm:pt>
    <dgm:pt modelId="{64B670EE-1BBF-F94B-9507-9704578E441D}" type="parTrans" cxnId="{5CD5CE71-51CC-D540-96CD-65EF52993E27}">
      <dgm:prSet/>
      <dgm:spPr/>
      <dgm:t>
        <a:bodyPr/>
        <a:lstStyle/>
        <a:p>
          <a:endParaRPr lang="en-US"/>
        </a:p>
      </dgm:t>
    </dgm:pt>
    <dgm:pt modelId="{AFD5C19B-382B-6843-B490-FD04579F68F1}" type="sibTrans" cxnId="{5CD5CE71-51CC-D540-96CD-65EF52993E27}">
      <dgm:prSet/>
      <dgm:spPr/>
      <dgm:t>
        <a:bodyPr/>
        <a:lstStyle/>
        <a:p>
          <a:endParaRPr lang="en-US"/>
        </a:p>
      </dgm:t>
    </dgm:pt>
    <dgm:pt modelId="{AF2D4D29-802F-CE42-B6F5-976D84D64AB0}">
      <dgm:prSet phldrT="[Text]" custT="1"/>
      <dgm:spPr>
        <a:noFill/>
        <a:ln>
          <a:noFill/>
        </a:ln>
      </dgm:spPr>
      <dgm:t>
        <a:bodyPr/>
        <a:lstStyle/>
        <a:p>
          <a:pPr algn="l">
            <a:lnSpc>
              <a:spcPct val="100000"/>
            </a:lnSpc>
            <a:spcAft>
              <a:spcPts val="0"/>
            </a:spcAft>
          </a:pPr>
          <a:r>
            <a:rPr lang="en-US" sz="2400" dirty="0">
              <a:solidFill>
                <a:schemeClr val="bg1"/>
              </a:solidFill>
            </a:rPr>
            <a:t>Audio</a:t>
          </a:r>
          <a:endParaRPr lang="en-US" sz="1200" dirty="0">
            <a:solidFill>
              <a:schemeClr val="bg1"/>
            </a:solidFill>
          </a:endParaRPr>
        </a:p>
      </dgm:t>
    </dgm:pt>
    <dgm:pt modelId="{FA9BC085-4BC4-5047-9C22-D5E1F39E14A5}" type="parTrans" cxnId="{61FBA623-648E-9643-B8A2-2EEB222046AF}">
      <dgm:prSet/>
      <dgm:spPr/>
      <dgm:t>
        <a:bodyPr/>
        <a:lstStyle/>
        <a:p>
          <a:endParaRPr lang="en-US"/>
        </a:p>
      </dgm:t>
    </dgm:pt>
    <dgm:pt modelId="{E8FE7426-C7C8-B94B-9EAD-139F587EB664}" type="sibTrans" cxnId="{61FBA623-648E-9643-B8A2-2EEB222046AF}">
      <dgm:prSet/>
      <dgm:spPr/>
      <dgm:t>
        <a:bodyPr/>
        <a:lstStyle/>
        <a:p>
          <a:endParaRPr lang="en-US"/>
        </a:p>
      </dgm:t>
    </dgm:pt>
    <dgm:pt modelId="{37623F36-EB4C-9245-B43E-C3A212EE4E57}" type="pres">
      <dgm:prSet presAssocID="{736E03AD-DA41-AA43-8FCA-167001D2E8F8}" presName="linearFlow" presStyleCnt="0">
        <dgm:presLayoutVars>
          <dgm:dir/>
          <dgm:resizeHandles val="exact"/>
        </dgm:presLayoutVars>
      </dgm:prSet>
      <dgm:spPr/>
    </dgm:pt>
    <dgm:pt modelId="{2C7DF639-E1A8-474B-B649-7485473E97F4}" type="pres">
      <dgm:prSet presAssocID="{C0E301FA-719F-9542-8BEA-196A60BB17E6}" presName="composite" presStyleCnt="0"/>
      <dgm:spPr/>
    </dgm:pt>
    <dgm:pt modelId="{10D2DC2E-B62A-9046-95DF-A4346BFDE44A}" type="pres">
      <dgm:prSet presAssocID="{C0E301FA-719F-9542-8BEA-196A60BB17E6}" presName="imgShp" presStyleLbl="fgImgPlace1" presStyleIdx="0" presStyleCnt="4" custLinFactX="-55596" custLinFactNeighborX="-100000" custLinFactNeighborY="-6220"/>
      <dgm:spPr>
        <a:prstGeom prst="star5">
          <a:avLst/>
        </a:prstGeom>
        <a:solidFill>
          <a:schemeClr val="accent4">
            <a:lumMod val="60000"/>
            <a:lumOff val="40000"/>
          </a:schemeClr>
        </a:solidFill>
        <a:ln>
          <a:noFill/>
        </a:ln>
      </dgm:spPr>
    </dgm:pt>
    <dgm:pt modelId="{331D0927-9B09-3A44-BE31-04B930833E61}" type="pres">
      <dgm:prSet presAssocID="{C0E301FA-719F-9542-8BEA-196A60BB17E6}" presName="txShp" presStyleLbl="node1" presStyleIdx="0" presStyleCnt="4" custScaleX="131363" custLinFactNeighborX="4027" custLinFactNeighborY="-6220">
        <dgm:presLayoutVars>
          <dgm:bulletEnabled val="1"/>
        </dgm:presLayoutVars>
      </dgm:prSet>
      <dgm:spPr/>
    </dgm:pt>
    <dgm:pt modelId="{0A183CEB-AD33-4E48-8B5E-8E1D8CA80B4B}" type="pres">
      <dgm:prSet presAssocID="{4E23F122-916A-C543-9BDD-A71DD67E7C4F}" presName="spacing" presStyleCnt="0"/>
      <dgm:spPr/>
    </dgm:pt>
    <dgm:pt modelId="{AFDB3C78-8283-354A-877F-6232ED9A7FCA}" type="pres">
      <dgm:prSet presAssocID="{5270D2ED-4B1A-6048-A286-0D096E70BD5C}" presName="composite" presStyleCnt="0"/>
      <dgm:spPr/>
    </dgm:pt>
    <dgm:pt modelId="{7D980AEE-ED11-EF4D-8332-44F842500C1E}" type="pres">
      <dgm:prSet presAssocID="{5270D2ED-4B1A-6048-A286-0D096E70BD5C}" presName="imgShp" presStyleLbl="fgImgPlace1" presStyleIdx="1" presStyleCnt="4" custScaleX="193307" custScaleY="193307"/>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t="12124" b="12124"/>
          </a:stretch>
        </a:blipFill>
      </dgm:spPr>
    </dgm:pt>
    <dgm:pt modelId="{BBA4404D-A381-BA41-8493-03E33CEB4F83}" type="pres">
      <dgm:prSet presAssocID="{5270D2ED-4B1A-6048-A286-0D096E70BD5C}" presName="txShp" presStyleLbl="node1" presStyleIdx="1" presStyleCnt="4" custScaleX="66793" custLinFactNeighborX="-950" custLinFactNeighborY="-7323">
        <dgm:presLayoutVars>
          <dgm:bulletEnabled val="1"/>
        </dgm:presLayoutVars>
      </dgm:prSet>
      <dgm:spPr/>
    </dgm:pt>
    <dgm:pt modelId="{A4525390-53ED-7440-83CA-FE5714E79467}" type="pres">
      <dgm:prSet presAssocID="{6579C970-40AD-1449-8652-FC592F7101DD}" presName="spacing" presStyleCnt="0"/>
      <dgm:spPr/>
    </dgm:pt>
    <dgm:pt modelId="{93840B05-2BA3-7C43-948F-1BF983007299}" type="pres">
      <dgm:prSet presAssocID="{F063C743-C90E-ED4D-90FD-BC8C866E36A4}" presName="composite" presStyleCnt="0"/>
      <dgm:spPr/>
    </dgm:pt>
    <dgm:pt modelId="{7BECEE2F-218E-034A-BC25-2D4E6C22AAF1}" type="pres">
      <dgm:prSet presAssocID="{F063C743-C90E-ED4D-90FD-BC8C866E36A4}" presName="imgShp" presStyleLbl="fgImgPlace1" presStyleIdx="2" presStyleCnt="4" custScaleX="204481" custScaleY="198707" custLinFactNeighborX="-25164" custLinFactNeighborY="3595"/>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18125" r="18125"/>
          </a:stretch>
        </a:blipFill>
      </dgm:spPr>
    </dgm:pt>
    <dgm:pt modelId="{53873222-5282-6B43-99B5-12CF036CB3A5}" type="pres">
      <dgm:prSet presAssocID="{F063C743-C90E-ED4D-90FD-BC8C866E36A4}" presName="txShp" presStyleLbl="node1" presStyleIdx="2" presStyleCnt="4" custScaleX="60935" custLinFactNeighborX="-6965" custLinFactNeighborY="-25784">
        <dgm:presLayoutVars>
          <dgm:bulletEnabled val="1"/>
        </dgm:presLayoutVars>
      </dgm:prSet>
      <dgm:spPr/>
    </dgm:pt>
    <dgm:pt modelId="{FB3D9DBA-13DB-ED4A-B745-F1731E7C1875}" type="pres">
      <dgm:prSet presAssocID="{AFD5C19B-382B-6843-B490-FD04579F68F1}" presName="spacing" presStyleCnt="0"/>
      <dgm:spPr/>
    </dgm:pt>
    <dgm:pt modelId="{866D9517-CCB3-434E-84E2-B3C821E345F5}" type="pres">
      <dgm:prSet presAssocID="{AF2D4D29-802F-CE42-B6F5-976D84D64AB0}" presName="composite" presStyleCnt="0"/>
      <dgm:spPr/>
    </dgm:pt>
    <dgm:pt modelId="{8DBA8BEF-1BF0-F24A-908C-6D488D8C1DF1}" type="pres">
      <dgm:prSet presAssocID="{AF2D4D29-802F-CE42-B6F5-976D84D64AB0}" presName="imgShp" presStyleLbl="fgImgPlace1" presStyleIdx="3" presStyleCnt="4" custScaleX="192440" custScaleY="202382" custLinFactX="-3319" custLinFactNeighborX="-100000" custLinFactNeighborY="3792"/>
      <dgm:spPr>
        <a:blipFill dpi="0" rotWithShape="1">
          <a:blip xmlns:r="http://schemas.openxmlformats.org/officeDocument/2006/relationships" r:embed="rId3"/>
          <a:srcRect/>
          <a:stretch>
            <a:fillRect t="22494" b="22494"/>
          </a:stretch>
        </a:blipFill>
      </dgm:spPr>
    </dgm:pt>
    <dgm:pt modelId="{751FF84E-99E5-944B-BEF0-2C5DE28F2A95}" type="pres">
      <dgm:prSet presAssocID="{AF2D4D29-802F-CE42-B6F5-976D84D64AB0}" presName="txShp" presStyleLbl="node1" presStyleIdx="3" presStyleCnt="4" custScaleX="32236" custLinFactNeighborX="-23742" custLinFactNeighborY="-46568">
        <dgm:presLayoutVars>
          <dgm:bulletEnabled val="1"/>
        </dgm:presLayoutVars>
      </dgm:prSet>
      <dgm:spPr/>
    </dgm:pt>
  </dgm:ptLst>
  <dgm:cxnLst>
    <dgm:cxn modelId="{A5BAB919-52B6-CC47-868A-356B8BD86623}" srcId="{736E03AD-DA41-AA43-8FCA-167001D2E8F8}" destId="{C0E301FA-719F-9542-8BEA-196A60BB17E6}" srcOrd="0" destOrd="0" parTransId="{94F2D5E8-F917-9F4D-AD75-E5A3202A2F61}" sibTransId="{4E23F122-916A-C543-9BDD-A71DD67E7C4F}"/>
    <dgm:cxn modelId="{61FBA623-648E-9643-B8A2-2EEB222046AF}" srcId="{736E03AD-DA41-AA43-8FCA-167001D2E8F8}" destId="{AF2D4D29-802F-CE42-B6F5-976D84D64AB0}" srcOrd="3" destOrd="0" parTransId="{FA9BC085-4BC4-5047-9C22-D5E1F39E14A5}" sibTransId="{E8FE7426-C7C8-B94B-9EAD-139F587EB664}"/>
    <dgm:cxn modelId="{5CD5CE71-51CC-D540-96CD-65EF52993E27}" srcId="{736E03AD-DA41-AA43-8FCA-167001D2E8F8}" destId="{F063C743-C90E-ED4D-90FD-BC8C866E36A4}" srcOrd="2" destOrd="0" parTransId="{64B670EE-1BBF-F94B-9507-9704578E441D}" sibTransId="{AFD5C19B-382B-6843-B490-FD04579F68F1}"/>
    <dgm:cxn modelId="{C1B0E374-79D8-C84D-AA0C-55D651018D8F}" type="presOf" srcId="{5270D2ED-4B1A-6048-A286-0D096E70BD5C}" destId="{BBA4404D-A381-BA41-8493-03E33CEB4F83}" srcOrd="0" destOrd="0" presId="urn:microsoft.com/office/officeart/2005/8/layout/vList3"/>
    <dgm:cxn modelId="{DFD3B088-5792-6347-9471-7470BDF958EF}" srcId="{736E03AD-DA41-AA43-8FCA-167001D2E8F8}" destId="{5270D2ED-4B1A-6048-A286-0D096E70BD5C}" srcOrd="1" destOrd="0" parTransId="{9B4B5F6F-6D18-C34A-A0E7-9A452E9B190C}" sibTransId="{6579C970-40AD-1449-8652-FC592F7101DD}"/>
    <dgm:cxn modelId="{EE12BF97-4869-6240-B7BA-FC9C02CD06BC}" type="presOf" srcId="{736E03AD-DA41-AA43-8FCA-167001D2E8F8}" destId="{37623F36-EB4C-9245-B43E-C3A212EE4E57}" srcOrd="0" destOrd="0" presId="urn:microsoft.com/office/officeart/2005/8/layout/vList3"/>
    <dgm:cxn modelId="{C8898CDD-443D-0347-B36D-A8F526417510}" type="presOf" srcId="{AF2D4D29-802F-CE42-B6F5-976D84D64AB0}" destId="{751FF84E-99E5-944B-BEF0-2C5DE28F2A95}" srcOrd="0" destOrd="0" presId="urn:microsoft.com/office/officeart/2005/8/layout/vList3"/>
    <dgm:cxn modelId="{A4FE67EF-5D3B-844A-A230-A67125304D83}" type="presOf" srcId="{F063C743-C90E-ED4D-90FD-BC8C866E36A4}" destId="{53873222-5282-6B43-99B5-12CF036CB3A5}" srcOrd="0" destOrd="0" presId="urn:microsoft.com/office/officeart/2005/8/layout/vList3"/>
    <dgm:cxn modelId="{76018FF9-CA0E-6C4E-BDDE-7325857BC60A}" type="presOf" srcId="{C0E301FA-719F-9542-8BEA-196A60BB17E6}" destId="{331D0927-9B09-3A44-BE31-04B930833E61}" srcOrd="0" destOrd="0" presId="urn:microsoft.com/office/officeart/2005/8/layout/vList3"/>
    <dgm:cxn modelId="{14C70E9B-50C9-D044-B6C0-8A4065245BC0}" type="presParOf" srcId="{37623F36-EB4C-9245-B43E-C3A212EE4E57}" destId="{2C7DF639-E1A8-474B-B649-7485473E97F4}" srcOrd="0" destOrd="0" presId="urn:microsoft.com/office/officeart/2005/8/layout/vList3"/>
    <dgm:cxn modelId="{59DCFBCD-09BB-A246-8703-C20D97C7127C}" type="presParOf" srcId="{2C7DF639-E1A8-474B-B649-7485473E97F4}" destId="{10D2DC2E-B62A-9046-95DF-A4346BFDE44A}" srcOrd="0" destOrd="0" presId="urn:microsoft.com/office/officeart/2005/8/layout/vList3"/>
    <dgm:cxn modelId="{BC43DD01-4FBF-1C48-95EA-C9596059936E}" type="presParOf" srcId="{2C7DF639-E1A8-474B-B649-7485473E97F4}" destId="{331D0927-9B09-3A44-BE31-04B930833E61}" srcOrd="1" destOrd="0" presId="urn:microsoft.com/office/officeart/2005/8/layout/vList3"/>
    <dgm:cxn modelId="{106CD44D-4DF8-4B45-80A6-081F32BE7ACB}" type="presParOf" srcId="{37623F36-EB4C-9245-B43E-C3A212EE4E57}" destId="{0A183CEB-AD33-4E48-8B5E-8E1D8CA80B4B}" srcOrd="1" destOrd="0" presId="urn:microsoft.com/office/officeart/2005/8/layout/vList3"/>
    <dgm:cxn modelId="{13BF8E35-5303-2E45-B0F7-AD12DD5653D6}" type="presParOf" srcId="{37623F36-EB4C-9245-B43E-C3A212EE4E57}" destId="{AFDB3C78-8283-354A-877F-6232ED9A7FCA}" srcOrd="2" destOrd="0" presId="urn:microsoft.com/office/officeart/2005/8/layout/vList3"/>
    <dgm:cxn modelId="{939479E9-1F78-7F46-8942-53CB77B40489}" type="presParOf" srcId="{AFDB3C78-8283-354A-877F-6232ED9A7FCA}" destId="{7D980AEE-ED11-EF4D-8332-44F842500C1E}" srcOrd="0" destOrd="0" presId="urn:microsoft.com/office/officeart/2005/8/layout/vList3"/>
    <dgm:cxn modelId="{A57AEEE2-6345-AD47-9A70-ACDA6176C0EC}" type="presParOf" srcId="{AFDB3C78-8283-354A-877F-6232ED9A7FCA}" destId="{BBA4404D-A381-BA41-8493-03E33CEB4F83}" srcOrd="1" destOrd="0" presId="urn:microsoft.com/office/officeart/2005/8/layout/vList3"/>
    <dgm:cxn modelId="{78544FA0-9091-2B46-B445-614574548199}" type="presParOf" srcId="{37623F36-EB4C-9245-B43E-C3A212EE4E57}" destId="{A4525390-53ED-7440-83CA-FE5714E79467}" srcOrd="3" destOrd="0" presId="urn:microsoft.com/office/officeart/2005/8/layout/vList3"/>
    <dgm:cxn modelId="{0EFEC2A8-7D15-5A47-82AA-35DF5C897751}" type="presParOf" srcId="{37623F36-EB4C-9245-B43E-C3A212EE4E57}" destId="{93840B05-2BA3-7C43-948F-1BF983007299}" srcOrd="4" destOrd="0" presId="urn:microsoft.com/office/officeart/2005/8/layout/vList3"/>
    <dgm:cxn modelId="{1DC646FB-7C9D-0F4D-9AA6-5162FA5DCA64}" type="presParOf" srcId="{93840B05-2BA3-7C43-948F-1BF983007299}" destId="{7BECEE2F-218E-034A-BC25-2D4E6C22AAF1}" srcOrd="0" destOrd="0" presId="urn:microsoft.com/office/officeart/2005/8/layout/vList3"/>
    <dgm:cxn modelId="{FF519522-67BF-9546-BB3A-8CB987F883D4}" type="presParOf" srcId="{93840B05-2BA3-7C43-948F-1BF983007299}" destId="{53873222-5282-6B43-99B5-12CF036CB3A5}" srcOrd="1" destOrd="0" presId="urn:microsoft.com/office/officeart/2005/8/layout/vList3"/>
    <dgm:cxn modelId="{DB79969D-1EA7-3C4E-89F7-4DF6D20683E5}" type="presParOf" srcId="{37623F36-EB4C-9245-B43E-C3A212EE4E57}" destId="{FB3D9DBA-13DB-ED4A-B745-F1731E7C1875}" srcOrd="5" destOrd="0" presId="urn:microsoft.com/office/officeart/2005/8/layout/vList3"/>
    <dgm:cxn modelId="{CA308AE2-F724-C341-A1A3-5FEE7B207C61}" type="presParOf" srcId="{37623F36-EB4C-9245-B43E-C3A212EE4E57}" destId="{866D9517-CCB3-434E-84E2-B3C821E345F5}" srcOrd="6" destOrd="0" presId="urn:microsoft.com/office/officeart/2005/8/layout/vList3"/>
    <dgm:cxn modelId="{C68FA63D-D5D9-6542-AC54-FE87B3142683}" type="presParOf" srcId="{866D9517-CCB3-434E-84E2-B3C821E345F5}" destId="{8DBA8BEF-1BF0-F24A-908C-6D488D8C1DF1}" srcOrd="0" destOrd="0" presId="urn:microsoft.com/office/officeart/2005/8/layout/vList3"/>
    <dgm:cxn modelId="{8EAA6A83-FF99-314B-9AD8-0667A607A92E}" type="presParOf" srcId="{866D9517-CCB3-434E-84E2-B3C821E345F5}" destId="{751FF84E-99E5-944B-BEF0-2C5DE28F2A95}" srcOrd="1" destOrd="0" presId="urn:microsoft.com/office/officeart/2005/8/layout/vList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27F164E-85BA-D347-83D9-A8735FB9B5B2}" type="doc">
      <dgm:prSet loTypeId="urn:microsoft.com/office/officeart/2008/layout/VerticalCurvedList" loCatId="" qsTypeId="urn:microsoft.com/office/officeart/2005/8/quickstyle/simple4" qsCatId="simple" csTypeId="urn:microsoft.com/office/officeart/2005/8/colors/accent4_2" csCatId="accent4" phldr="1"/>
      <dgm:spPr/>
    </dgm:pt>
    <dgm:pt modelId="{97F89DFA-E284-C64B-A39F-E7BA5A1490E2}">
      <dgm:prSet phldrT="[Text]" custT="1"/>
      <dgm:spPr>
        <a:solidFill>
          <a:schemeClr val="accent4">
            <a:lumMod val="60000"/>
            <a:lumOff val="40000"/>
          </a:schemeClr>
        </a:solidFill>
      </dgm:spPr>
      <dgm:t>
        <a:bodyPr/>
        <a:lstStyle/>
        <a:p>
          <a:pPr algn="l"/>
          <a:r>
            <a:rPr lang="en-US" sz="1400" b="0" dirty="0">
              <a:solidFill>
                <a:schemeClr val="tx1"/>
              </a:solidFill>
              <a:latin typeface="Arial" charset="0"/>
              <a:ea typeface="Arial" charset="0"/>
              <a:cs typeface="Arial" charset="0"/>
            </a:rPr>
            <a:t>Active apps and websites use Google Maps API</a:t>
          </a:r>
        </a:p>
      </dgm:t>
    </dgm:pt>
    <dgm:pt modelId="{3FA76181-0C52-F749-982D-3544DD627E0C}" type="parTrans" cxnId="{8B4BF22D-AEEA-E547-9407-04D14485352F}">
      <dgm:prSet/>
      <dgm:spPr/>
      <dgm:t>
        <a:bodyPr/>
        <a:lstStyle/>
        <a:p>
          <a:endParaRPr lang="en-US" sz="1200">
            <a:latin typeface="Arial" charset="0"/>
            <a:ea typeface="Arial" charset="0"/>
            <a:cs typeface="Arial" charset="0"/>
          </a:endParaRPr>
        </a:p>
      </dgm:t>
    </dgm:pt>
    <dgm:pt modelId="{36AC7EB2-C5F2-FE47-A102-9D49BC62316F}" type="sibTrans" cxnId="{8B4BF22D-AEEA-E547-9407-04D14485352F}">
      <dgm:prSet/>
      <dgm:spPr>
        <a:solidFill>
          <a:schemeClr val="accent4">
            <a:lumMod val="60000"/>
            <a:lumOff val="40000"/>
          </a:schemeClr>
        </a:solidFill>
      </dgm:spPr>
      <dgm:t>
        <a:bodyPr/>
        <a:lstStyle/>
        <a:p>
          <a:endParaRPr lang="en-US" sz="1200">
            <a:latin typeface="Arial" charset="0"/>
            <a:ea typeface="Arial" charset="0"/>
            <a:cs typeface="Arial" charset="0"/>
          </a:endParaRPr>
        </a:p>
      </dgm:t>
    </dgm:pt>
    <dgm:pt modelId="{9F6EB11D-D904-AA4B-9C45-34297FBFEFEE}">
      <dgm:prSet custT="1"/>
      <dgm:spPr>
        <a:solidFill>
          <a:schemeClr val="accent4">
            <a:lumMod val="60000"/>
            <a:lumOff val="40000"/>
          </a:schemeClr>
        </a:solidFill>
      </dgm:spPr>
      <dgm:t>
        <a:bodyPr/>
        <a:lstStyle/>
        <a:p>
          <a:pPr algn="l"/>
          <a:r>
            <a:rPr lang="en-GB" sz="1400" dirty="0">
              <a:solidFill>
                <a:schemeClr val="tx1"/>
              </a:solidFill>
              <a:latin typeface="Arial" charset="0"/>
              <a:ea typeface="Arial" charset="0"/>
              <a:cs typeface="Arial" charset="0"/>
            </a:rPr>
            <a:t>Growth for Google Maps</a:t>
          </a:r>
          <a:endParaRPr lang="en-US" sz="1400" dirty="0">
            <a:solidFill>
              <a:schemeClr val="tx1"/>
            </a:solidFill>
            <a:latin typeface="Arial" charset="0"/>
            <a:ea typeface="Arial" charset="0"/>
            <a:cs typeface="Arial" charset="0"/>
          </a:endParaRPr>
        </a:p>
      </dgm:t>
    </dgm:pt>
    <dgm:pt modelId="{CE11E6CA-D80F-1F4C-A4A8-C525F27C9930}" type="parTrans" cxnId="{6D063EE4-74E3-2E48-95C8-8A3A256DD2F4}">
      <dgm:prSet/>
      <dgm:spPr/>
      <dgm:t>
        <a:bodyPr/>
        <a:lstStyle/>
        <a:p>
          <a:endParaRPr lang="en-US" sz="1200">
            <a:latin typeface="Arial" charset="0"/>
            <a:ea typeface="Arial" charset="0"/>
            <a:cs typeface="Arial" charset="0"/>
          </a:endParaRPr>
        </a:p>
      </dgm:t>
    </dgm:pt>
    <dgm:pt modelId="{B27CECED-E821-4E43-8A50-4B47C48C865B}" type="sibTrans" cxnId="{6D063EE4-74E3-2E48-95C8-8A3A256DD2F4}">
      <dgm:prSet/>
      <dgm:spPr/>
      <dgm:t>
        <a:bodyPr/>
        <a:lstStyle/>
        <a:p>
          <a:endParaRPr lang="en-US" sz="1200">
            <a:latin typeface="Arial" charset="0"/>
            <a:ea typeface="Arial" charset="0"/>
            <a:cs typeface="Arial" charset="0"/>
          </a:endParaRPr>
        </a:p>
      </dgm:t>
    </dgm:pt>
    <dgm:pt modelId="{43707A73-B2D0-C841-999A-B035F36DC967}" type="pres">
      <dgm:prSet presAssocID="{727F164E-85BA-D347-83D9-A8735FB9B5B2}" presName="Name0" presStyleCnt="0">
        <dgm:presLayoutVars>
          <dgm:chMax val="7"/>
          <dgm:chPref val="7"/>
          <dgm:dir/>
        </dgm:presLayoutVars>
      </dgm:prSet>
      <dgm:spPr/>
    </dgm:pt>
    <dgm:pt modelId="{54838BFF-5409-D843-8B19-115033FD2C0F}" type="pres">
      <dgm:prSet presAssocID="{727F164E-85BA-D347-83D9-A8735FB9B5B2}" presName="Name1" presStyleCnt="0"/>
      <dgm:spPr/>
    </dgm:pt>
    <dgm:pt modelId="{E69C5CCC-A624-3442-A6FB-13B3013C89A2}" type="pres">
      <dgm:prSet presAssocID="{727F164E-85BA-D347-83D9-A8735FB9B5B2}" presName="cycle" presStyleCnt="0"/>
      <dgm:spPr/>
    </dgm:pt>
    <dgm:pt modelId="{C9868392-F4E5-8548-9CFA-35DF869D7007}" type="pres">
      <dgm:prSet presAssocID="{727F164E-85BA-D347-83D9-A8735FB9B5B2}" presName="srcNode" presStyleLbl="node1" presStyleIdx="0" presStyleCnt="2"/>
      <dgm:spPr/>
    </dgm:pt>
    <dgm:pt modelId="{EA533324-C79B-1543-8D2A-9B81C8E7A90E}" type="pres">
      <dgm:prSet presAssocID="{727F164E-85BA-D347-83D9-A8735FB9B5B2}" presName="conn" presStyleLbl="parChTrans1D2" presStyleIdx="0" presStyleCnt="1"/>
      <dgm:spPr/>
    </dgm:pt>
    <dgm:pt modelId="{49806862-5ACD-4B41-87A1-B933CDA5FCB9}" type="pres">
      <dgm:prSet presAssocID="{727F164E-85BA-D347-83D9-A8735FB9B5B2}" presName="extraNode" presStyleLbl="node1" presStyleIdx="0" presStyleCnt="2"/>
      <dgm:spPr/>
    </dgm:pt>
    <dgm:pt modelId="{F9C80C78-6BAE-884F-BEB0-0D618E07020A}" type="pres">
      <dgm:prSet presAssocID="{727F164E-85BA-D347-83D9-A8735FB9B5B2}" presName="dstNode" presStyleLbl="node1" presStyleIdx="0" presStyleCnt="2"/>
      <dgm:spPr/>
    </dgm:pt>
    <dgm:pt modelId="{766D834F-A9DF-1A49-9F29-1968EFC2177A}" type="pres">
      <dgm:prSet presAssocID="{97F89DFA-E284-C64B-A39F-E7BA5A1490E2}" presName="text_1" presStyleLbl="node1" presStyleIdx="0" presStyleCnt="2">
        <dgm:presLayoutVars>
          <dgm:bulletEnabled val="1"/>
        </dgm:presLayoutVars>
      </dgm:prSet>
      <dgm:spPr/>
    </dgm:pt>
    <dgm:pt modelId="{0324D398-CBCB-9B49-86BE-9AB8EA5D598D}" type="pres">
      <dgm:prSet presAssocID="{97F89DFA-E284-C64B-A39F-E7BA5A1490E2}" presName="accent_1" presStyleCnt="0"/>
      <dgm:spPr/>
    </dgm:pt>
    <dgm:pt modelId="{9831712B-06A6-E44B-B0C2-F8E3CE7F4C09}" type="pres">
      <dgm:prSet presAssocID="{97F89DFA-E284-C64B-A39F-E7BA5A1490E2}" presName="accentRepeatNode" presStyleLbl="solidFgAcc1" presStyleIdx="0" presStyleCnt="2"/>
      <dgm:spPr/>
    </dgm:pt>
    <dgm:pt modelId="{BC97BAB0-3C84-A24B-A1D7-4E244EB6C25D}" type="pres">
      <dgm:prSet presAssocID="{9F6EB11D-D904-AA4B-9C45-34297FBFEFEE}" presName="text_2" presStyleLbl="node1" presStyleIdx="1" presStyleCnt="2">
        <dgm:presLayoutVars>
          <dgm:bulletEnabled val="1"/>
        </dgm:presLayoutVars>
      </dgm:prSet>
      <dgm:spPr/>
    </dgm:pt>
    <dgm:pt modelId="{FD6724FC-6BEF-DF42-9CB0-6B943A15F045}" type="pres">
      <dgm:prSet presAssocID="{9F6EB11D-D904-AA4B-9C45-34297FBFEFEE}" presName="accent_2" presStyleCnt="0"/>
      <dgm:spPr/>
    </dgm:pt>
    <dgm:pt modelId="{C130D0BE-00EE-F146-A840-37169ECDBB40}" type="pres">
      <dgm:prSet presAssocID="{9F6EB11D-D904-AA4B-9C45-34297FBFEFEE}" presName="accentRepeatNode" presStyleLbl="solidFgAcc1" presStyleIdx="1" presStyleCnt="2"/>
      <dgm:spPr/>
    </dgm:pt>
  </dgm:ptLst>
  <dgm:cxnLst>
    <dgm:cxn modelId="{8B4BF22D-AEEA-E547-9407-04D14485352F}" srcId="{727F164E-85BA-D347-83D9-A8735FB9B5B2}" destId="{97F89DFA-E284-C64B-A39F-E7BA5A1490E2}" srcOrd="0" destOrd="0" parTransId="{3FA76181-0C52-F749-982D-3544DD627E0C}" sibTransId="{36AC7EB2-C5F2-FE47-A102-9D49BC62316F}"/>
    <dgm:cxn modelId="{1716BAB1-EB8B-204E-8518-B8B8053E2F16}" type="presOf" srcId="{97F89DFA-E284-C64B-A39F-E7BA5A1490E2}" destId="{766D834F-A9DF-1A49-9F29-1968EFC2177A}" srcOrd="0" destOrd="0" presId="urn:microsoft.com/office/officeart/2008/layout/VerticalCurvedList"/>
    <dgm:cxn modelId="{13334CD6-3F97-6040-AB8F-EBA83C3B42BB}" type="presOf" srcId="{36AC7EB2-C5F2-FE47-A102-9D49BC62316F}" destId="{EA533324-C79B-1543-8D2A-9B81C8E7A90E}" srcOrd="0" destOrd="0" presId="urn:microsoft.com/office/officeart/2008/layout/VerticalCurvedList"/>
    <dgm:cxn modelId="{845C9CE0-EB47-124D-9EBD-AF3CD7371D81}" type="presOf" srcId="{727F164E-85BA-D347-83D9-A8735FB9B5B2}" destId="{43707A73-B2D0-C841-999A-B035F36DC967}" srcOrd="0" destOrd="0" presId="urn:microsoft.com/office/officeart/2008/layout/VerticalCurvedList"/>
    <dgm:cxn modelId="{6D063EE4-74E3-2E48-95C8-8A3A256DD2F4}" srcId="{727F164E-85BA-D347-83D9-A8735FB9B5B2}" destId="{9F6EB11D-D904-AA4B-9C45-34297FBFEFEE}" srcOrd="1" destOrd="0" parTransId="{CE11E6CA-D80F-1F4C-A4A8-C525F27C9930}" sibTransId="{B27CECED-E821-4E43-8A50-4B47C48C865B}"/>
    <dgm:cxn modelId="{2DA32FE9-00E7-7D42-851F-304F716CED01}" type="presOf" srcId="{9F6EB11D-D904-AA4B-9C45-34297FBFEFEE}" destId="{BC97BAB0-3C84-A24B-A1D7-4E244EB6C25D}" srcOrd="0" destOrd="0" presId="urn:microsoft.com/office/officeart/2008/layout/VerticalCurvedList"/>
    <dgm:cxn modelId="{7D947891-600D-2748-92E0-E04173912311}" type="presParOf" srcId="{43707A73-B2D0-C841-999A-B035F36DC967}" destId="{54838BFF-5409-D843-8B19-115033FD2C0F}" srcOrd="0" destOrd="0" presId="urn:microsoft.com/office/officeart/2008/layout/VerticalCurvedList"/>
    <dgm:cxn modelId="{36EF260A-CECD-4D4C-A600-0E8228EC78B2}" type="presParOf" srcId="{54838BFF-5409-D843-8B19-115033FD2C0F}" destId="{E69C5CCC-A624-3442-A6FB-13B3013C89A2}" srcOrd="0" destOrd="0" presId="urn:microsoft.com/office/officeart/2008/layout/VerticalCurvedList"/>
    <dgm:cxn modelId="{030D1D12-79BA-6C49-9996-F026A5AF9BD9}" type="presParOf" srcId="{E69C5CCC-A624-3442-A6FB-13B3013C89A2}" destId="{C9868392-F4E5-8548-9CFA-35DF869D7007}" srcOrd="0" destOrd="0" presId="urn:microsoft.com/office/officeart/2008/layout/VerticalCurvedList"/>
    <dgm:cxn modelId="{54530323-7BAD-1B49-BB6F-10A2785449FF}" type="presParOf" srcId="{E69C5CCC-A624-3442-A6FB-13B3013C89A2}" destId="{EA533324-C79B-1543-8D2A-9B81C8E7A90E}" srcOrd="1" destOrd="0" presId="urn:microsoft.com/office/officeart/2008/layout/VerticalCurvedList"/>
    <dgm:cxn modelId="{1E285D59-BC4E-834A-BC0B-44B3733673C5}" type="presParOf" srcId="{E69C5CCC-A624-3442-A6FB-13B3013C89A2}" destId="{49806862-5ACD-4B41-87A1-B933CDA5FCB9}" srcOrd="2" destOrd="0" presId="urn:microsoft.com/office/officeart/2008/layout/VerticalCurvedList"/>
    <dgm:cxn modelId="{4D84247D-FCAE-EB49-83F4-21538ABD8534}" type="presParOf" srcId="{E69C5CCC-A624-3442-A6FB-13B3013C89A2}" destId="{F9C80C78-6BAE-884F-BEB0-0D618E07020A}" srcOrd="3" destOrd="0" presId="urn:microsoft.com/office/officeart/2008/layout/VerticalCurvedList"/>
    <dgm:cxn modelId="{E49929CE-0085-2845-8076-5F20CDC3BFC2}" type="presParOf" srcId="{54838BFF-5409-D843-8B19-115033FD2C0F}" destId="{766D834F-A9DF-1A49-9F29-1968EFC2177A}" srcOrd="1" destOrd="0" presId="urn:microsoft.com/office/officeart/2008/layout/VerticalCurvedList"/>
    <dgm:cxn modelId="{D8AB46E4-B332-1444-B20A-396A3E18DCC4}" type="presParOf" srcId="{54838BFF-5409-D843-8B19-115033FD2C0F}" destId="{0324D398-CBCB-9B49-86BE-9AB8EA5D598D}" srcOrd="2" destOrd="0" presId="urn:microsoft.com/office/officeart/2008/layout/VerticalCurvedList"/>
    <dgm:cxn modelId="{624E582E-2FA5-874A-9ABA-FF63E1EE0961}" type="presParOf" srcId="{0324D398-CBCB-9B49-86BE-9AB8EA5D598D}" destId="{9831712B-06A6-E44B-B0C2-F8E3CE7F4C09}" srcOrd="0" destOrd="0" presId="urn:microsoft.com/office/officeart/2008/layout/VerticalCurvedList"/>
    <dgm:cxn modelId="{FA41EDEB-41CB-D84E-A62C-CDD68E07159C}" type="presParOf" srcId="{54838BFF-5409-D843-8B19-115033FD2C0F}" destId="{BC97BAB0-3C84-A24B-A1D7-4E244EB6C25D}" srcOrd="3" destOrd="0" presId="urn:microsoft.com/office/officeart/2008/layout/VerticalCurvedList"/>
    <dgm:cxn modelId="{D648F2FC-936F-BF41-AFA1-DEE83F2F0ABB}" type="presParOf" srcId="{54838BFF-5409-D843-8B19-115033FD2C0F}" destId="{FD6724FC-6BEF-DF42-9CB0-6B943A15F045}" srcOrd="4" destOrd="0" presId="urn:microsoft.com/office/officeart/2008/layout/VerticalCurvedList"/>
    <dgm:cxn modelId="{FA840D47-6AD3-8745-862F-1033FE52AD3C}" type="presParOf" srcId="{FD6724FC-6BEF-DF42-9CB0-6B943A15F045}" destId="{C130D0BE-00EE-F146-A840-37169ECDBB40}" srcOrd="0" destOrd="0" presId="urn:microsoft.com/office/officeart/2008/layout/VerticalCurvedList"/>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36E03AD-DA41-AA43-8FCA-167001D2E8F8}" type="doc">
      <dgm:prSet loTypeId="urn:microsoft.com/office/officeart/2005/8/layout/vList3" loCatId="" qsTypeId="urn:microsoft.com/office/officeart/2005/8/quickstyle/simple1" qsCatId="simple" csTypeId="urn:microsoft.com/office/officeart/2005/8/colors/accent5_2" csCatId="accent5" phldr="1"/>
      <dgm:spPr/>
    </dgm:pt>
    <dgm:pt modelId="{C0E301FA-719F-9542-8BEA-196A60BB17E6}">
      <dgm:prSet phldrT="[Text]" custT="1"/>
      <dgm:spPr>
        <a:noFill/>
        <a:ln>
          <a:noFill/>
        </a:ln>
      </dgm:spPr>
      <dgm:t>
        <a:bodyPr/>
        <a:lstStyle/>
        <a:p>
          <a:r>
            <a:rPr lang="en-US" sz="2400" b="1" dirty="0">
              <a:solidFill>
                <a:schemeClr val="bg1"/>
              </a:solidFill>
            </a:rPr>
            <a:t>This may be over a network (the internet)</a:t>
          </a:r>
        </a:p>
        <a:p>
          <a:pPr algn="l">
            <a:lnSpc>
              <a:spcPct val="100000"/>
            </a:lnSpc>
            <a:spcAft>
              <a:spcPts val="0"/>
            </a:spcAft>
          </a:pPr>
          <a:endParaRPr lang="en-US" sz="1200" b="1" dirty="0">
            <a:solidFill>
              <a:schemeClr val="bg1"/>
            </a:solidFill>
          </a:endParaRPr>
        </a:p>
      </dgm:t>
    </dgm:pt>
    <dgm:pt modelId="{94F2D5E8-F917-9F4D-AD75-E5A3202A2F61}" type="parTrans" cxnId="{A5BAB919-52B6-CC47-868A-356B8BD86623}">
      <dgm:prSet/>
      <dgm:spPr/>
      <dgm:t>
        <a:bodyPr/>
        <a:lstStyle/>
        <a:p>
          <a:endParaRPr lang="en-US" b="1">
            <a:solidFill>
              <a:schemeClr val="bg1"/>
            </a:solidFill>
          </a:endParaRPr>
        </a:p>
      </dgm:t>
    </dgm:pt>
    <dgm:pt modelId="{4E23F122-916A-C543-9BDD-A71DD67E7C4F}" type="sibTrans" cxnId="{A5BAB919-52B6-CC47-868A-356B8BD86623}">
      <dgm:prSet/>
      <dgm:spPr/>
      <dgm:t>
        <a:bodyPr/>
        <a:lstStyle/>
        <a:p>
          <a:endParaRPr lang="en-US" b="1">
            <a:solidFill>
              <a:schemeClr val="bg1"/>
            </a:solidFill>
          </a:endParaRPr>
        </a:p>
      </dgm:t>
    </dgm:pt>
    <dgm:pt modelId="{052664A8-42E5-CC47-A89A-EA60322A3618}">
      <dgm:prSet phldrT="[Text]" custT="1"/>
      <dgm:spPr>
        <a:noFill/>
        <a:ln>
          <a:noFill/>
        </a:ln>
      </dgm:spPr>
      <dgm:t>
        <a:bodyPr/>
        <a:lstStyle/>
        <a:p>
          <a:pPr algn="l">
            <a:lnSpc>
              <a:spcPct val="100000"/>
            </a:lnSpc>
            <a:spcAft>
              <a:spcPts val="0"/>
            </a:spcAft>
          </a:pPr>
          <a:r>
            <a:rPr lang="en-US" sz="2400" b="1" dirty="0">
              <a:solidFill>
                <a:schemeClr val="bg1"/>
              </a:solidFill>
            </a:rPr>
            <a:t>API's follow a specification</a:t>
          </a:r>
        </a:p>
      </dgm:t>
    </dgm:pt>
    <dgm:pt modelId="{76983630-1E76-8440-9502-8E8C63FCD07C}" type="parTrans" cxnId="{410AA7DC-76AE-9544-A3C9-C693AB277197}">
      <dgm:prSet/>
      <dgm:spPr/>
      <dgm:t>
        <a:bodyPr/>
        <a:lstStyle/>
        <a:p>
          <a:endParaRPr lang="en-US" b="1">
            <a:solidFill>
              <a:schemeClr val="bg1"/>
            </a:solidFill>
          </a:endParaRPr>
        </a:p>
      </dgm:t>
    </dgm:pt>
    <dgm:pt modelId="{8EC523CB-69F9-964C-839D-1D4D723A6E7F}" type="sibTrans" cxnId="{410AA7DC-76AE-9544-A3C9-C693AB277197}">
      <dgm:prSet/>
      <dgm:spPr/>
      <dgm:t>
        <a:bodyPr/>
        <a:lstStyle/>
        <a:p>
          <a:endParaRPr lang="en-US" b="1">
            <a:solidFill>
              <a:schemeClr val="bg1"/>
            </a:solidFill>
          </a:endParaRPr>
        </a:p>
      </dgm:t>
    </dgm:pt>
    <dgm:pt modelId="{37623F36-EB4C-9245-B43E-C3A212EE4E57}" type="pres">
      <dgm:prSet presAssocID="{736E03AD-DA41-AA43-8FCA-167001D2E8F8}" presName="linearFlow" presStyleCnt="0">
        <dgm:presLayoutVars>
          <dgm:dir/>
          <dgm:resizeHandles val="exact"/>
        </dgm:presLayoutVars>
      </dgm:prSet>
      <dgm:spPr/>
    </dgm:pt>
    <dgm:pt modelId="{2C7DF639-E1A8-474B-B649-7485473E97F4}" type="pres">
      <dgm:prSet presAssocID="{C0E301FA-719F-9542-8BEA-196A60BB17E6}" presName="composite" presStyleCnt="0"/>
      <dgm:spPr/>
    </dgm:pt>
    <dgm:pt modelId="{10D2DC2E-B62A-9046-95DF-A4346BFDE44A}" type="pres">
      <dgm:prSet presAssocID="{C0E301FA-719F-9542-8BEA-196A60BB17E6}" presName="imgShp" presStyleLbl="fgImgPlace1" presStyleIdx="0" presStyleCnt="2"/>
      <dgm:spPr>
        <a:prstGeom prst="star5">
          <a:avLst/>
        </a:prstGeom>
        <a:solidFill>
          <a:schemeClr val="accent4">
            <a:lumMod val="60000"/>
            <a:lumOff val="40000"/>
          </a:schemeClr>
        </a:solidFill>
        <a:ln>
          <a:noFill/>
        </a:ln>
      </dgm:spPr>
    </dgm:pt>
    <dgm:pt modelId="{331D0927-9B09-3A44-BE31-04B930833E61}" type="pres">
      <dgm:prSet presAssocID="{C0E301FA-719F-9542-8BEA-196A60BB17E6}" presName="txShp" presStyleLbl="node1" presStyleIdx="0" presStyleCnt="2">
        <dgm:presLayoutVars>
          <dgm:bulletEnabled val="1"/>
        </dgm:presLayoutVars>
      </dgm:prSet>
      <dgm:spPr/>
    </dgm:pt>
    <dgm:pt modelId="{80CFE990-7345-834B-92F8-D1FFFEFB6C8F}" type="pres">
      <dgm:prSet presAssocID="{4E23F122-916A-C543-9BDD-A71DD67E7C4F}" presName="spacing" presStyleCnt="0"/>
      <dgm:spPr/>
    </dgm:pt>
    <dgm:pt modelId="{397DE8D1-2160-FC49-BBF7-C6852DBB7E91}" type="pres">
      <dgm:prSet presAssocID="{052664A8-42E5-CC47-A89A-EA60322A3618}" presName="composite" presStyleCnt="0"/>
      <dgm:spPr/>
    </dgm:pt>
    <dgm:pt modelId="{E909B810-464A-A748-A5BB-2CD277C4903A}" type="pres">
      <dgm:prSet presAssocID="{052664A8-42E5-CC47-A89A-EA60322A3618}" presName="imgShp" presStyleLbl="fgImgPlace1" presStyleIdx="1" presStyleCnt="2"/>
      <dgm:spPr>
        <a:prstGeom prst="star5">
          <a:avLst/>
        </a:prstGeom>
        <a:solidFill>
          <a:schemeClr val="accent4">
            <a:lumMod val="60000"/>
            <a:lumOff val="40000"/>
          </a:schemeClr>
        </a:solidFill>
        <a:ln>
          <a:noFill/>
        </a:ln>
      </dgm:spPr>
    </dgm:pt>
    <dgm:pt modelId="{139C8CD3-EA3B-5C4E-BD58-2341C50B5E97}" type="pres">
      <dgm:prSet presAssocID="{052664A8-42E5-CC47-A89A-EA60322A3618}" presName="txShp" presStyleLbl="node1" presStyleIdx="1" presStyleCnt="2">
        <dgm:presLayoutVars>
          <dgm:bulletEnabled val="1"/>
        </dgm:presLayoutVars>
      </dgm:prSet>
      <dgm:spPr/>
    </dgm:pt>
  </dgm:ptLst>
  <dgm:cxnLst>
    <dgm:cxn modelId="{A5BAB919-52B6-CC47-868A-356B8BD86623}" srcId="{736E03AD-DA41-AA43-8FCA-167001D2E8F8}" destId="{C0E301FA-719F-9542-8BEA-196A60BB17E6}" srcOrd="0" destOrd="0" parTransId="{94F2D5E8-F917-9F4D-AD75-E5A3202A2F61}" sibTransId="{4E23F122-916A-C543-9BDD-A71DD67E7C4F}"/>
    <dgm:cxn modelId="{CDB0BB3B-055C-7F49-9019-83DDDE7A1CBD}" type="presOf" srcId="{736E03AD-DA41-AA43-8FCA-167001D2E8F8}" destId="{37623F36-EB4C-9245-B43E-C3A212EE4E57}" srcOrd="0" destOrd="0" presId="urn:microsoft.com/office/officeart/2005/8/layout/vList3"/>
    <dgm:cxn modelId="{410AA7DC-76AE-9544-A3C9-C693AB277197}" srcId="{736E03AD-DA41-AA43-8FCA-167001D2E8F8}" destId="{052664A8-42E5-CC47-A89A-EA60322A3618}" srcOrd="1" destOrd="0" parTransId="{76983630-1E76-8440-9502-8E8C63FCD07C}" sibTransId="{8EC523CB-69F9-964C-839D-1D4D723A6E7F}"/>
    <dgm:cxn modelId="{B77267EA-D22B-C246-9E6E-936D466FF113}" type="presOf" srcId="{052664A8-42E5-CC47-A89A-EA60322A3618}" destId="{139C8CD3-EA3B-5C4E-BD58-2341C50B5E97}" srcOrd="0" destOrd="0" presId="urn:microsoft.com/office/officeart/2005/8/layout/vList3"/>
    <dgm:cxn modelId="{EADDCFF2-281A-2B4B-A917-B014D5A5E341}" type="presOf" srcId="{C0E301FA-719F-9542-8BEA-196A60BB17E6}" destId="{331D0927-9B09-3A44-BE31-04B930833E61}" srcOrd="0" destOrd="0" presId="urn:microsoft.com/office/officeart/2005/8/layout/vList3"/>
    <dgm:cxn modelId="{B4ED8549-776F-734B-8380-3626B1EA05F4}" type="presParOf" srcId="{37623F36-EB4C-9245-B43E-C3A212EE4E57}" destId="{2C7DF639-E1A8-474B-B649-7485473E97F4}" srcOrd="0" destOrd="0" presId="urn:microsoft.com/office/officeart/2005/8/layout/vList3"/>
    <dgm:cxn modelId="{9592F21E-3402-3A4C-8586-93ACBCD6B8B8}" type="presParOf" srcId="{2C7DF639-E1A8-474B-B649-7485473E97F4}" destId="{10D2DC2E-B62A-9046-95DF-A4346BFDE44A}" srcOrd="0" destOrd="0" presId="urn:microsoft.com/office/officeart/2005/8/layout/vList3"/>
    <dgm:cxn modelId="{B3BBB479-6087-4842-A9C9-0A0139E5AE27}" type="presParOf" srcId="{2C7DF639-E1A8-474B-B649-7485473E97F4}" destId="{331D0927-9B09-3A44-BE31-04B930833E61}" srcOrd="1" destOrd="0" presId="urn:microsoft.com/office/officeart/2005/8/layout/vList3"/>
    <dgm:cxn modelId="{11443F49-4229-EE48-9001-33495B0E1261}" type="presParOf" srcId="{37623F36-EB4C-9245-B43E-C3A212EE4E57}" destId="{80CFE990-7345-834B-92F8-D1FFFEFB6C8F}" srcOrd="1" destOrd="0" presId="urn:microsoft.com/office/officeart/2005/8/layout/vList3"/>
    <dgm:cxn modelId="{87FBC3C6-C9BA-F840-A9AB-65EE14350165}" type="presParOf" srcId="{37623F36-EB4C-9245-B43E-C3A212EE4E57}" destId="{397DE8D1-2160-FC49-BBF7-C6852DBB7E91}" srcOrd="2" destOrd="0" presId="urn:microsoft.com/office/officeart/2005/8/layout/vList3"/>
    <dgm:cxn modelId="{4F23AFAF-F890-2340-B0A3-212AA81D2DB7}" type="presParOf" srcId="{397DE8D1-2160-FC49-BBF7-C6852DBB7E91}" destId="{E909B810-464A-A748-A5BB-2CD277C4903A}" srcOrd="0" destOrd="0" presId="urn:microsoft.com/office/officeart/2005/8/layout/vList3"/>
    <dgm:cxn modelId="{36C48C1C-CE78-5C49-A071-7D2491F7F655}" type="presParOf" srcId="{397DE8D1-2160-FC49-BBF7-C6852DBB7E91}" destId="{139C8CD3-EA3B-5C4E-BD58-2341C50B5E97}" srcOrd="1" destOrd="0" presId="urn:microsoft.com/office/officeart/2005/8/layout/vList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36E03AD-DA41-AA43-8FCA-167001D2E8F8}" type="doc">
      <dgm:prSet loTypeId="urn:microsoft.com/office/officeart/2005/8/layout/vList3" loCatId="" qsTypeId="urn:microsoft.com/office/officeart/2005/8/quickstyle/simple1" qsCatId="simple" csTypeId="urn:microsoft.com/office/officeart/2005/8/colors/accent5_2" csCatId="accent5" phldr="1"/>
      <dgm:spPr/>
    </dgm:pt>
    <dgm:pt modelId="{2B7599E8-0F15-E545-B884-DB0D36CC9FC7}">
      <dgm:prSet custT="1"/>
      <dgm:spPr>
        <a:noFill/>
        <a:ln>
          <a:noFill/>
        </a:ln>
      </dgm:spPr>
      <dgm:t>
        <a:bodyPr/>
        <a:lstStyle/>
        <a:p>
          <a:pPr algn="l"/>
          <a:r>
            <a:rPr lang="en-US" sz="2000" b="1" dirty="0">
              <a:solidFill>
                <a:schemeClr val="bg1"/>
              </a:solidFill>
            </a:rPr>
            <a:t>An API is a way of two software applications talking to each other over using a common language that they both understand</a:t>
          </a:r>
          <a:endParaRPr lang="en-US" sz="2000" b="1" dirty="0"/>
        </a:p>
      </dgm:t>
    </dgm:pt>
    <dgm:pt modelId="{1A5A0EFC-F362-1748-B0E6-CE9037CEF146}" type="parTrans" cxnId="{1E2E23CC-81EC-3445-B216-470F3A1E77EB}">
      <dgm:prSet/>
      <dgm:spPr/>
      <dgm:t>
        <a:bodyPr/>
        <a:lstStyle/>
        <a:p>
          <a:endParaRPr lang="en-US" b="1"/>
        </a:p>
      </dgm:t>
    </dgm:pt>
    <dgm:pt modelId="{F38A969D-056A-904D-BE4C-235AA9FD5FC9}" type="sibTrans" cxnId="{1E2E23CC-81EC-3445-B216-470F3A1E77EB}">
      <dgm:prSet/>
      <dgm:spPr/>
      <dgm:t>
        <a:bodyPr/>
        <a:lstStyle/>
        <a:p>
          <a:endParaRPr lang="en-US" b="1"/>
        </a:p>
      </dgm:t>
    </dgm:pt>
    <dgm:pt modelId="{37623F36-EB4C-9245-B43E-C3A212EE4E57}" type="pres">
      <dgm:prSet presAssocID="{736E03AD-DA41-AA43-8FCA-167001D2E8F8}" presName="linearFlow" presStyleCnt="0">
        <dgm:presLayoutVars>
          <dgm:dir/>
          <dgm:resizeHandles val="exact"/>
        </dgm:presLayoutVars>
      </dgm:prSet>
      <dgm:spPr/>
    </dgm:pt>
    <dgm:pt modelId="{69E05B0C-E995-F242-BD70-94CD61D841EC}" type="pres">
      <dgm:prSet presAssocID="{2B7599E8-0F15-E545-B884-DB0D36CC9FC7}" presName="composite" presStyleCnt="0"/>
      <dgm:spPr/>
    </dgm:pt>
    <dgm:pt modelId="{2561612B-50A2-FF4D-8985-7049968E8541}" type="pres">
      <dgm:prSet presAssocID="{2B7599E8-0F15-E545-B884-DB0D36CC9FC7}" presName="imgShp" presStyleLbl="fgImgPlace1" presStyleIdx="0" presStyleCnt="1" custScaleX="75439" custScaleY="75439"/>
      <dgm:spPr>
        <a:prstGeom prst="star5">
          <a:avLst/>
        </a:prstGeom>
        <a:solidFill>
          <a:schemeClr val="accent4">
            <a:lumMod val="60000"/>
            <a:lumOff val="40000"/>
          </a:schemeClr>
        </a:solidFill>
        <a:ln>
          <a:noFill/>
        </a:ln>
      </dgm:spPr>
    </dgm:pt>
    <dgm:pt modelId="{99E17B2E-FCCC-C043-BEF7-7E8064BFE93E}" type="pres">
      <dgm:prSet presAssocID="{2B7599E8-0F15-E545-B884-DB0D36CC9FC7}" presName="txShp" presStyleLbl="node1" presStyleIdx="0" presStyleCnt="1" custScaleX="110393" custScaleY="123827">
        <dgm:presLayoutVars>
          <dgm:bulletEnabled val="1"/>
        </dgm:presLayoutVars>
      </dgm:prSet>
      <dgm:spPr/>
    </dgm:pt>
  </dgm:ptLst>
  <dgm:cxnLst>
    <dgm:cxn modelId="{5CB69839-A668-C642-85FD-77D81EEC6EF3}" type="presOf" srcId="{2B7599E8-0F15-E545-B884-DB0D36CC9FC7}" destId="{99E17B2E-FCCC-C043-BEF7-7E8064BFE93E}" srcOrd="0" destOrd="0" presId="urn:microsoft.com/office/officeart/2005/8/layout/vList3"/>
    <dgm:cxn modelId="{35A6C3C7-31D2-B94D-930D-38C0311E4358}" type="presOf" srcId="{736E03AD-DA41-AA43-8FCA-167001D2E8F8}" destId="{37623F36-EB4C-9245-B43E-C3A212EE4E57}" srcOrd="0" destOrd="0" presId="urn:microsoft.com/office/officeart/2005/8/layout/vList3"/>
    <dgm:cxn modelId="{1E2E23CC-81EC-3445-B216-470F3A1E77EB}" srcId="{736E03AD-DA41-AA43-8FCA-167001D2E8F8}" destId="{2B7599E8-0F15-E545-B884-DB0D36CC9FC7}" srcOrd="0" destOrd="0" parTransId="{1A5A0EFC-F362-1748-B0E6-CE9037CEF146}" sibTransId="{F38A969D-056A-904D-BE4C-235AA9FD5FC9}"/>
    <dgm:cxn modelId="{F0B7D914-9EA0-AB43-8229-2242C920C8C0}" type="presParOf" srcId="{37623F36-EB4C-9245-B43E-C3A212EE4E57}" destId="{69E05B0C-E995-F242-BD70-94CD61D841EC}" srcOrd="0" destOrd="0" presId="urn:microsoft.com/office/officeart/2005/8/layout/vList3"/>
    <dgm:cxn modelId="{0AA3774F-3252-5742-87A1-6151092909A9}" type="presParOf" srcId="{69E05B0C-E995-F242-BD70-94CD61D841EC}" destId="{2561612B-50A2-FF4D-8985-7049968E8541}" srcOrd="0" destOrd="0" presId="urn:microsoft.com/office/officeart/2005/8/layout/vList3"/>
    <dgm:cxn modelId="{080B63D2-14F5-C143-B62C-2BAED169240C}" type="presParOf" srcId="{69E05B0C-E995-F242-BD70-94CD61D841EC}" destId="{99E17B2E-FCCC-C043-BEF7-7E8064BFE93E}" srcOrd="1" destOrd="0" presId="urn:microsoft.com/office/officeart/2005/8/layout/vList3"/>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38BDE3-3CAA-3644-B2DC-33AFC15B6586}">
      <dsp:nvSpPr>
        <dsp:cNvPr id="0" name=""/>
        <dsp:cNvSpPr/>
      </dsp:nvSpPr>
      <dsp:spPr>
        <a:xfrm>
          <a:off x="702080" y="2895323"/>
          <a:ext cx="5018518" cy="920777"/>
        </a:xfrm>
        <a:prstGeom prst="rightArrow">
          <a:avLst>
            <a:gd name="adj1" fmla="val 50000"/>
            <a:gd name="adj2" fmla="val 50000"/>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254000" bIns="146174"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tx1"/>
              </a:solidFill>
            </a:rPr>
            <a:t>Request</a:t>
          </a:r>
        </a:p>
      </dsp:txBody>
      <dsp:txXfrm>
        <a:off x="702080" y="3125517"/>
        <a:ext cx="4788324" cy="460389"/>
      </dsp:txXfrm>
    </dsp:sp>
    <dsp:sp modelId="{511AEB7B-2C89-6145-93DE-497B272EAA69}">
      <dsp:nvSpPr>
        <dsp:cNvPr id="0" name=""/>
        <dsp:cNvSpPr/>
      </dsp:nvSpPr>
      <dsp:spPr>
        <a:xfrm flipH="1">
          <a:off x="697422" y="3692096"/>
          <a:ext cx="4933408" cy="920777"/>
        </a:xfrm>
        <a:prstGeom prst="rightArrow">
          <a:avLst>
            <a:gd name="adj1" fmla="val 50000"/>
            <a:gd name="adj2" fmla="val 50000"/>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254000" bIns="146174"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chemeClr val="tx1"/>
              </a:solidFill>
            </a:rPr>
            <a:t>Response</a:t>
          </a:r>
        </a:p>
      </dsp:txBody>
      <dsp:txXfrm>
        <a:off x="927616" y="3922290"/>
        <a:ext cx="4703214" cy="4603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533324-C79B-1543-8D2A-9B81C8E7A90E}">
      <dsp:nvSpPr>
        <dsp:cNvPr id="0" name=""/>
        <dsp:cNvSpPr/>
      </dsp:nvSpPr>
      <dsp:spPr>
        <a:xfrm>
          <a:off x="-4919424" y="-753830"/>
          <a:ext cx="5858998" cy="5858998"/>
        </a:xfrm>
        <a:prstGeom prst="blockArc">
          <a:avLst>
            <a:gd name="adj1" fmla="val 18900000"/>
            <a:gd name="adj2" fmla="val 2700000"/>
            <a:gd name="adj3" fmla="val 369"/>
          </a:avLst>
        </a:prstGeom>
        <a:solidFill>
          <a:schemeClr val="accent4">
            <a:lumMod val="60000"/>
            <a:lumOff val="40000"/>
          </a:schemeClr>
        </a:solidFill>
        <a:ln w="6350" cap="flat" cmpd="sng" algn="ctr">
          <a:solidFill>
            <a:schemeClr val="accent4">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766D834F-A9DF-1A49-9F29-1968EFC2177A}">
      <dsp:nvSpPr>
        <dsp:cNvPr id="0" name=""/>
        <dsp:cNvSpPr/>
      </dsp:nvSpPr>
      <dsp:spPr>
        <a:xfrm>
          <a:off x="604289" y="435133"/>
          <a:ext cx="3128399" cy="870267"/>
        </a:xfrm>
        <a:prstGeom prst="rect">
          <a:avLst/>
        </a:prstGeom>
        <a:solidFill>
          <a:schemeClr val="accent4">
            <a:lumMod val="60000"/>
            <a:lumOff val="4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90775" tIns="35560" rIns="35560" bIns="35560" numCol="1" spcCol="1270" anchor="ctr" anchorCtr="0">
          <a:noAutofit/>
        </a:bodyPr>
        <a:lstStyle/>
        <a:p>
          <a:pPr marL="0" lvl="0" indent="0" algn="l" defTabSz="622300">
            <a:lnSpc>
              <a:spcPct val="90000"/>
            </a:lnSpc>
            <a:spcBef>
              <a:spcPct val="0"/>
            </a:spcBef>
            <a:spcAft>
              <a:spcPct val="35000"/>
            </a:spcAft>
            <a:buNone/>
          </a:pPr>
          <a:r>
            <a:rPr lang="en-US" sz="1400" b="0" kern="1200" dirty="0">
              <a:solidFill>
                <a:schemeClr val="tx1"/>
              </a:solidFill>
              <a:latin typeface="Arial" charset="0"/>
              <a:ea typeface="Arial" charset="0"/>
              <a:cs typeface="Arial" charset="0"/>
            </a:rPr>
            <a:t>UK Households with mobile phones*</a:t>
          </a:r>
        </a:p>
      </dsp:txBody>
      <dsp:txXfrm>
        <a:off x="604289" y="435133"/>
        <a:ext cx="3128399" cy="870267"/>
      </dsp:txXfrm>
    </dsp:sp>
    <dsp:sp modelId="{9831712B-06A6-E44B-B0C2-F8E3CE7F4C09}">
      <dsp:nvSpPr>
        <dsp:cNvPr id="0" name=""/>
        <dsp:cNvSpPr/>
      </dsp:nvSpPr>
      <dsp:spPr>
        <a:xfrm>
          <a:off x="60372" y="326350"/>
          <a:ext cx="1087834" cy="1087834"/>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97BAB0-3C84-A24B-A1D7-4E244EB6C25D}">
      <dsp:nvSpPr>
        <dsp:cNvPr id="0" name=""/>
        <dsp:cNvSpPr/>
      </dsp:nvSpPr>
      <dsp:spPr>
        <a:xfrm>
          <a:off x="920631" y="1740535"/>
          <a:ext cx="2812057" cy="870267"/>
        </a:xfrm>
        <a:prstGeom prst="rect">
          <a:avLst/>
        </a:prstGeom>
        <a:solidFill>
          <a:schemeClr val="accent4">
            <a:lumMod val="60000"/>
            <a:lumOff val="4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90775" tIns="35560" rIns="35560" bIns="35560" numCol="1" spcCol="1270" anchor="ctr" anchorCtr="0">
          <a:noAutofit/>
        </a:bodyPr>
        <a:lstStyle/>
        <a:p>
          <a:pPr marL="0" lvl="0" indent="0" algn="l" defTabSz="622300">
            <a:lnSpc>
              <a:spcPct val="90000"/>
            </a:lnSpc>
            <a:spcBef>
              <a:spcPct val="0"/>
            </a:spcBef>
            <a:spcAft>
              <a:spcPct val="35000"/>
            </a:spcAft>
            <a:buNone/>
          </a:pPr>
          <a:r>
            <a:rPr lang="en-GB" sz="1400" kern="1200" dirty="0">
              <a:solidFill>
                <a:schemeClr val="tx1"/>
              </a:solidFill>
              <a:latin typeface="Arial" charset="0"/>
              <a:ea typeface="Arial" charset="0"/>
              <a:cs typeface="Arial" charset="0"/>
            </a:rPr>
            <a:t>Website traffic via mobile </a:t>
          </a:r>
          <a:endParaRPr lang="en-US" sz="1400" kern="1200" dirty="0">
            <a:solidFill>
              <a:schemeClr val="tx1"/>
            </a:solidFill>
            <a:latin typeface="Arial" charset="0"/>
            <a:ea typeface="Arial" charset="0"/>
            <a:cs typeface="Arial" charset="0"/>
          </a:endParaRPr>
        </a:p>
      </dsp:txBody>
      <dsp:txXfrm>
        <a:off x="920631" y="1740535"/>
        <a:ext cx="2812057" cy="870267"/>
      </dsp:txXfrm>
    </dsp:sp>
    <dsp:sp modelId="{C130D0BE-00EE-F146-A840-37169ECDBB40}">
      <dsp:nvSpPr>
        <dsp:cNvPr id="0" name=""/>
        <dsp:cNvSpPr/>
      </dsp:nvSpPr>
      <dsp:spPr>
        <a:xfrm>
          <a:off x="376714" y="1631751"/>
          <a:ext cx="1087834" cy="1087834"/>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8FDEE3D9-5613-9043-9521-8E0C546C1BDF}">
      <dsp:nvSpPr>
        <dsp:cNvPr id="0" name=""/>
        <dsp:cNvSpPr/>
      </dsp:nvSpPr>
      <dsp:spPr>
        <a:xfrm>
          <a:off x="604289" y="3045936"/>
          <a:ext cx="3128399" cy="870267"/>
        </a:xfrm>
        <a:prstGeom prst="rect">
          <a:avLst/>
        </a:prstGeom>
        <a:solidFill>
          <a:schemeClr val="accent4">
            <a:lumMod val="60000"/>
            <a:lumOff val="4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90775" tIns="35560" rIns="35560" bIns="35560" numCol="1" spcCol="1270" anchor="ctr" anchorCtr="0">
          <a:noAutofit/>
        </a:bodyPr>
        <a:lstStyle/>
        <a:p>
          <a:pPr marL="0" lvl="0" indent="0" algn="l" defTabSz="622300">
            <a:lnSpc>
              <a:spcPct val="90000"/>
            </a:lnSpc>
            <a:spcBef>
              <a:spcPct val="0"/>
            </a:spcBef>
            <a:spcAft>
              <a:spcPct val="35000"/>
            </a:spcAft>
            <a:buNone/>
          </a:pPr>
          <a:r>
            <a:rPr lang="en-GB" sz="1400" b="0" kern="1200" dirty="0">
              <a:solidFill>
                <a:schemeClr val="tx1"/>
              </a:solidFill>
              <a:latin typeface="Arial" charset="0"/>
              <a:ea typeface="Arial" charset="0"/>
              <a:cs typeface="Arial" charset="0"/>
            </a:rPr>
            <a:t>Internet users 2018</a:t>
          </a:r>
          <a:endParaRPr lang="en-US" sz="1400" kern="1200" dirty="0">
            <a:solidFill>
              <a:schemeClr val="tx1"/>
            </a:solidFill>
            <a:latin typeface="Arial" charset="0"/>
            <a:ea typeface="Arial" charset="0"/>
            <a:cs typeface="Arial" charset="0"/>
          </a:endParaRPr>
        </a:p>
      </dsp:txBody>
      <dsp:txXfrm>
        <a:off x="604289" y="3045936"/>
        <a:ext cx="3128399" cy="870267"/>
      </dsp:txXfrm>
    </dsp:sp>
    <dsp:sp modelId="{DB560CC3-DB9E-E144-B337-B83C02C2B1D4}">
      <dsp:nvSpPr>
        <dsp:cNvPr id="0" name=""/>
        <dsp:cNvSpPr/>
      </dsp:nvSpPr>
      <dsp:spPr>
        <a:xfrm>
          <a:off x="60372" y="2937153"/>
          <a:ext cx="1087834" cy="1087834"/>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1D0927-9B09-3A44-BE31-04B930833E61}">
      <dsp:nvSpPr>
        <dsp:cNvPr id="0" name=""/>
        <dsp:cNvSpPr/>
      </dsp:nvSpPr>
      <dsp:spPr>
        <a:xfrm rot="10800000">
          <a:off x="838177" y="0"/>
          <a:ext cx="8135791" cy="463881"/>
        </a:xfrm>
        <a:prstGeom prst="homePlat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4559" tIns="106680" rIns="199136" bIns="106680" numCol="1" spcCol="1270" anchor="ctr" anchorCtr="0">
          <a:noAutofit/>
        </a:bodyPr>
        <a:lstStyle/>
        <a:p>
          <a:pPr marL="0" lvl="0" indent="0" algn="l" defTabSz="1244600">
            <a:lnSpc>
              <a:spcPct val="100000"/>
            </a:lnSpc>
            <a:spcBef>
              <a:spcPct val="0"/>
            </a:spcBef>
            <a:spcAft>
              <a:spcPts val="0"/>
            </a:spcAft>
            <a:buNone/>
          </a:pPr>
          <a:r>
            <a:rPr lang="en-US" sz="2800" b="1" kern="1200" dirty="0">
              <a:solidFill>
                <a:schemeClr val="bg1"/>
              </a:solidFill>
            </a:rPr>
            <a:t>Web browser APIs provide access to</a:t>
          </a:r>
          <a:endParaRPr lang="en-US" sz="1200" kern="1200" dirty="0">
            <a:solidFill>
              <a:schemeClr val="bg1"/>
            </a:solidFill>
          </a:endParaRPr>
        </a:p>
      </dsp:txBody>
      <dsp:txXfrm rot="10800000">
        <a:off x="954147" y="0"/>
        <a:ext cx="8019821" cy="463881"/>
      </dsp:txXfrm>
    </dsp:sp>
    <dsp:sp modelId="{10D2DC2E-B62A-9046-95DF-A4346BFDE44A}">
      <dsp:nvSpPr>
        <dsp:cNvPr id="0" name=""/>
        <dsp:cNvSpPr/>
      </dsp:nvSpPr>
      <dsp:spPr>
        <a:xfrm>
          <a:off x="606260" y="0"/>
          <a:ext cx="463881" cy="463881"/>
        </a:xfrm>
        <a:prstGeom prst="star5">
          <a:avLst/>
        </a:prstGeom>
        <a:solidFill>
          <a:schemeClr val="accent4">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BBA4404D-A381-BA41-8493-03E33CEB4F83}">
      <dsp:nvSpPr>
        <dsp:cNvPr id="0" name=""/>
        <dsp:cNvSpPr/>
      </dsp:nvSpPr>
      <dsp:spPr>
        <a:xfrm rot="10800000">
          <a:off x="3267798" y="781788"/>
          <a:ext cx="4136735" cy="463881"/>
        </a:xfrm>
        <a:prstGeom prst="homePlat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4559" tIns="91440" rIns="170688" bIns="91440" numCol="1" spcCol="1270" anchor="ctr" anchorCtr="0">
          <a:noAutofit/>
        </a:bodyPr>
        <a:lstStyle/>
        <a:p>
          <a:pPr marL="0" lvl="0" indent="0" algn="l" defTabSz="1066800">
            <a:lnSpc>
              <a:spcPct val="100000"/>
            </a:lnSpc>
            <a:spcBef>
              <a:spcPct val="0"/>
            </a:spcBef>
            <a:spcAft>
              <a:spcPts val="0"/>
            </a:spcAft>
            <a:buNone/>
          </a:pPr>
          <a:r>
            <a:rPr lang="en-US" sz="2400" kern="1200" dirty="0">
              <a:solidFill>
                <a:schemeClr val="bg1"/>
              </a:solidFill>
            </a:rPr>
            <a:t>Camera</a:t>
          </a:r>
          <a:endParaRPr lang="en-US" sz="1200" kern="1200" dirty="0">
            <a:solidFill>
              <a:schemeClr val="bg1"/>
            </a:solidFill>
          </a:endParaRPr>
        </a:p>
      </dsp:txBody>
      <dsp:txXfrm rot="10800000">
        <a:off x="3383768" y="781788"/>
        <a:ext cx="4020765" cy="463881"/>
      </dsp:txXfrm>
    </dsp:sp>
    <dsp:sp modelId="{7D980AEE-ED11-EF4D-8332-44F842500C1E}">
      <dsp:nvSpPr>
        <dsp:cNvPr id="0" name=""/>
        <dsp:cNvSpPr/>
      </dsp:nvSpPr>
      <dsp:spPr>
        <a:xfrm>
          <a:off x="1849962" y="599341"/>
          <a:ext cx="896715" cy="896715"/>
        </a:xfrm>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t="12124" b="12124"/>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3873222-5282-6B43-99B5-12CF036CB3A5}">
      <dsp:nvSpPr>
        <dsp:cNvPr id="0" name=""/>
        <dsp:cNvSpPr/>
      </dsp:nvSpPr>
      <dsp:spPr>
        <a:xfrm rot="10800000">
          <a:off x="3180331" y="1740205"/>
          <a:ext cx="3773927" cy="463881"/>
        </a:xfrm>
        <a:prstGeom prst="homePlat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4559" tIns="76200" rIns="142240" bIns="76200" numCol="1" spcCol="1270" anchor="ctr" anchorCtr="0">
          <a:noAutofit/>
        </a:bodyPr>
        <a:lstStyle/>
        <a:p>
          <a:pPr marL="0" lvl="0" indent="0" algn="l" defTabSz="889000">
            <a:lnSpc>
              <a:spcPct val="100000"/>
            </a:lnSpc>
            <a:spcBef>
              <a:spcPct val="0"/>
            </a:spcBef>
            <a:spcAft>
              <a:spcPts val="0"/>
            </a:spcAft>
            <a:buNone/>
          </a:pPr>
          <a:r>
            <a:rPr lang="en-US" sz="2000" kern="1200" dirty="0">
              <a:solidFill>
                <a:schemeClr val="bg1"/>
              </a:solidFill>
            </a:rPr>
            <a:t>Hosts File structure</a:t>
          </a:r>
        </a:p>
      </dsp:txBody>
      <dsp:txXfrm rot="10800000">
        <a:off x="3296301" y="1740205"/>
        <a:ext cx="3657957" cy="463881"/>
      </dsp:txXfrm>
    </dsp:sp>
    <dsp:sp modelId="{7BECEE2F-218E-034A-BC25-2D4E6C22AAF1}">
      <dsp:nvSpPr>
        <dsp:cNvPr id="0" name=""/>
        <dsp:cNvSpPr/>
      </dsp:nvSpPr>
      <dsp:spPr>
        <a:xfrm>
          <a:off x="1810974" y="1647547"/>
          <a:ext cx="948550" cy="921765"/>
        </a:xfrm>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l="18125" r="18125"/>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51FF84E-99E5-944B-BEF0-2C5DE28F2A95}">
      <dsp:nvSpPr>
        <dsp:cNvPr id="0" name=""/>
        <dsp:cNvSpPr/>
      </dsp:nvSpPr>
      <dsp:spPr>
        <a:xfrm rot="10800000">
          <a:off x="3460382" y="2708895"/>
          <a:ext cx="1996493" cy="463881"/>
        </a:xfrm>
        <a:prstGeom prst="homePlat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4559" tIns="91440" rIns="170688" bIns="91440" numCol="1" spcCol="1270" anchor="ctr" anchorCtr="0">
          <a:noAutofit/>
        </a:bodyPr>
        <a:lstStyle/>
        <a:p>
          <a:pPr marL="0" lvl="0" indent="0" algn="l" defTabSz="1066800">
            <a:lnSpc>
              <a:spcPct val="100000"/>
            </a:lnSpc>
            <a:spcBef>
              <a:spcPct val="0"/>
            </a:spcBef>
            <a:spcAft>
              <a:spcPts val="0"/>
            </a:spcAft>
            <a:buNone/>
          </a:pPr>
          <a:r>
            <a:rPr lang="en-US" sz="2400" kern="1200" dirty="0">
              <a:solidFill>
                <a:schemeClr val="bg1"/>
              </a:solidFill>
            </a:rPr>
            <a:t>Audio</a:t>
          </a:r>
          <a:endParaRPr lang="en-US" sz="1200" kern="1200" dirty="0">
            <a:solidFill>
              <a:schemeClr val="bg1"/>
            </a:solidFill>
          </a:endParaRPr>
        </a:p>
      </dsp:txBody>
      <dsp:txXfrm rot="10800000">
        <a:off x="3576352" y="2708895"/>
        <a:ext cx="1880523" cy="463881"/>
      </dsp:txXfrm>
    </dsp:sp>
    <dsp:sp modelId="{8DBA8BEF-1BF0-F24A-908C-6D488D8C1DF1}">
      <dsp:nvSpPr>
        <dsp:cNvPr id="0" name=""/>
        <dsp:cNvSpPr/>
      </dsp:nvSpPr>
      <dsp:spPr>
        <a:xfrm>
          <a:off x="1906749" y="2688095"/>
          <a:ext cx="892694" cy="938813"/>
        </a:xfrm>
        <a:prstGeom prst="ellipse">
          <a:avLst/>
        </a:prstGeom>
        <a:blipFill dpi="0" rotWithShape="1">
          <a:blip xmlns:r="http://schemas.openxmlformats.org/officeDocument/2006/relationships" r:embed="rId3"/>
          <a:srcRect/>
          <a:stretch>
            <a:fillRect t="22494" b="22494"/>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533324-C79B-1543-8D2A-9B81C8E7A90E}">
      <dsp:nvSpPr>
        <dsp:cNvPr id="0" name=""/>
        <dsp:cNvSpPr/>
      </dsp:nvSpPr>
      <dsp:spPr>
        <a:xfrm>
          <a:off x="-4334607" y="-669730"/>
          <a:ext cx="5201849" cy="5201849"/>
        </a:xfrm>
        <a:prstGeom prst="blockArc">
          <a:avLst>
            <a:gd name="adj1" fmla="val 18900000"/>
            <a:gd name="adj2" fmla="val 2700000"/>
            <a:gd name="adj3" fmla="val 415"/>
          </a:avLst>
        </a:prstGeom>
        <a:solidFill>
          <a:schemeClr val="accent4">
            <a:lumMod val="60000"/>
            <a:lumOff val="40000"/>
          </a:schemeClr>
        </a:solidFill>
        <a:ln w="6350" cap="flat" cmpd="sng" algn="ctr">
          <a:solidFill>
            <a:schemeClr val="accent4">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766D834F-A9DF-1A49-9F29-1968EFC2177A}">
      <dsp:nvSpPr>
        <dsp:cNvPr id="0" name=""/>
        <dsp:cNvSpPr/>
      </dsp:nvSpPr>
      <dsp:spPr>
        <a:xfrm>
          <a:off x="710003" y="551780"/>
          <a:ext cx="3062036" cy="1103407"/>
        </a:xfrm>
        <a:prstGeom prst="rect">
          <a:avLst/>
        </a:prstGeom>
        <a:solidFill>
          <a:schemeClr val="accent4">
            <a:lumMod val="60000"/>
            <a:lumOff val="4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5829" tIns="35560" rIns="35560" bIns="35560" numCol="1" spcCol="1270" anchor="ctr" anchorCtr="0">
          <a:noAutofit/>
        </a:bodyPr>
        <a:lstStyle/>
        <a:p>
          <a:pPr marL="0" lvl="0" indent="0" algn="l" defTabSz="622300">
            <a:lnSpc>
              <a:spcPct val="90000"/>
            </a:lnSpc>
            <a:spcBef>
              <a:spcPct val="0"/>
            </a:spcBef>
            <a:spcAft>
              <a:spcPct val="35000"/>
            </a:spcAft>
            <a:buNone/>
          </a:pPr>
          <a:r>
            <a:rPr lang="en-US" sz="1400" b="0" kern="1200" dirty="0">
              <a:solidFill>
                <a:schemeClr val="tx1"/>
              </a:solidFill>
              <a:latin typeface="Arial" charset="0"/>
              <a:ea typeface="Arial" charset="0"/>
              <a:cs typeface="Arial" charset="0"/>
            </a:rPr>
            <a:t>Active apps and websites use Google Maps API</a:t>
          </a:r>
        </a:p>
      </dsp:txBody>
      <dsp:txXfrm>
        <a:off x="710003" y="551780"/>
        <a:ext cx="3062036" cy="1103407"/>
      </dsp:txXfrm>
    </dsp:sp>
    <dsp:sp modelId="{9831712B-06A6-E44B-B0C2-F8E3CE7F4C09}">
      <dsp:nvSpPr>
        <dsp:cNvPr id="0" name=""/>
        <dsp:cNvSpPr/>
      </dsp:nvSpPr>
      <dsp:spPr>
        <a:xfrm>
          <a:off x="20374" y="413854"/>
          <a:ext cx="1379258" cy="13792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97BAB0-3C84-A24B-A1D7-4E244EB6C25D}">
      <dsp:nvSpPr>
        <dsp:cNvPr id="0" name=""/>
        <dsp:cNvSpPr/>
      </dsp:nvSpPr>
      <dsp:spPr>
        <a:xfrm>
          <a:off x="710003" y="2207200"/>
          <a:ext cx="3062036" cy="1103407"/>
        </a:xfrm>
        <a:prstGeom prst="rect">
          <a:avLst/>
        </a:prstGeom>
        <a:solidFill>
          <a:schemeClr val="accent4">
            <a:lumMod val="60000"/>
            <a:lumOff val="4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5829" tIns="35560" rIns="35560" bIns="35560" numCol="1" spcCol="1270" anchor="ctr" anchorCtr="0">
          <a:noAutofit/>
        </a:bodyPr>
        <a:lstStyle/>
        <a:p>
          <a:pPr marL="0" lvl="0" indent="0" algn="l" defTabSz="622300">
            <a:lnSpc>
              <a:spcPct val="90000"/>
            </a:lnSpc>
            <a:spcBef>
              <a:spcPct val="0"/>
            </a:spcBef>
            <a:spcAft>
              <a:spcPct val="35000"/>
            </a:spcAft>
            <a:buNone/>
          </a:pPr>
          <a:r>
            <a:rPr lang="en-GB" sz="1400" kern="1200" dirty="0">
              <a:solidFill>
                <a:schemeClr val="tx1"/>
              </a:solidFill>
              <a:latin typeface="Arial" charset="0"/>
              <a:ea typeface="Arial" charset="0"/>
              <a:cs typeface="Arial" charset="0"/>
            </a:rPr>
            <a:t>Growth for Google Maps</a:t>
          </a:r>
          <a:endParaRPr lang="en-US" sz="1400" kern="1200" dirty="0">
            <a:solidFill>
              <a:schemeClr val="tx1"/>
            </a:solidFill>
            <a:latin typeface="Arial" charset="0"/>
            <a:ea typeface="Arial" charset="0"/>
            <a:cs typeface="Arial" charset="0"/>
          </a:endParaRPr>
        </a:p>
      </dsp:txBody>
      <dsp:txXfrm>
        <a:off x="710003" y="2207200"/>
        <a:ext cx="3062036" cy="1103407"/>
      </dsp:txXfrm>
    </dsp:sp>
    <dsp:sp modelId="{C130D0BE-00EE-F146-A840-37169ECDBB40}">
      <dsp:nvSpPr>
        <dsp:cNvPr id="0" name=""/>
        <dsp:cNvSpPr/>
      </dsp:nvSpPr>
      <dsp:spPr>
        <a:xfrm>
          <a:off x="20374" y="2069274"/>
          <a:ext cx="1379258" cy="1379258"/>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1D0927-9B09-3A44-BE31-04B930833E61}">
      <dsp:nvSpPr>
        <dsp:cNvPr id="0" name=""/>
        <dsp:cNvSpPr/>
      </dsp:nvSpPr>
      <dsp:spPr>
        <a:xfrm rot="10800000">
          <a:off x="1726144" y="497"/>
          <a:ext cx="5070466" cy="1795988"/>
        </a:xfrm>
        <a:prstGeom prst="homePlat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91981" tIns="91440" rIns="170688" bIns="91440" numCol="1" spcCol="1270" anchor="ctr" anchorCtr="0">
          <a:noAutofit/>
        </a:bodyPr>
        <a:lstStyle/>
        <a:p>
          <a:pPr marL="0" lvl="0" indent="0" defTabSz="1066800">
            <a:spcBef>
              <a:spcPct val="0"/>
            </a:spcBef>
            <a:buNone/>
          </a:pPr>
          <a:r>
            <a:rPr lang="en-US" sz="2400" b="1" kern="1200" dirty="0">
              <a:solidFill>
                <a:schemeClr val="bg1"/>
              </a:solidFill>
            </a:rPr>
            <a:t>This may be over a network (the internet)</a:t>
          </a:r>
        </a:p>
        <a:p>
          <a:pPr marL="0" lvl="0" indent="0" algn="l" defTabSz="1066800">
            <a:lnSpc>
              <a:spcPct val="100000"/>
            </a:lnSpc>
            <a:spcBef>
              <a:spcPct val="0"/>
            </a:spcBef>
            <a:spcAft>
              <a:spcPts val="0"/>
            </a:spcAft>
            <a:buNone/>
          </a:pPr>
          <a:endParaRPr lang="en-US" sz="1200" b="1" kern="1200" dirty="0">
            <a:solidFill>
              <a:schemeClr val="bg1"/>
            </a:solidFill>
          </a:endParaRPr>
        </a:p>
      </dsp:txBody>
      <dsp:txXfrm rot="10800000">
        <a:off x="2175141" y="497"/>
        <a:ext cx="4621469" cy="1795988"/>
      </dsp:txXfrm>
    </dsp:sp>
    <dsp:sp modelId="{10D2DC2E-B62A-9046-95DF-A4346BFDE44A}">
      <dsp:nvSpPr>
        <dsp:cNvPr id="0" name=""/>
        <dsp:cNvSpPr/>
      </dsp:nvSpPr>
      <dsp:spPr>
        <a:xfrm>
          <a:off x="828150" y="497"/>
          <a:ext cx="1795988" cy="1795988"/>
        </a:xfrm>
        <a:prstGeom prst="star5">
          <a:avLst/>
        </a:prstGeom>
        <a:solidFill>
          <a:schemeClr val="accent4">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39C8CD3-EA3B-5C4E-BD58-2341C50B5E97}">
      <dsp:nvSpPr>
        <dsp:cNvPr id="0" name=""/>
        <dsp:cNvSpPr/>
      </dsp:nvSpPr>
      <dsp:spPr>
        <a:xfrm rot="10800000">
          <a:off x="1726144" y="2332602"/>
          <a:ext cx="5070466" cy="1795988"/>
        </a:xfrm>
        <a:prstGeom prst="homePlat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91981" tIns="91440" rIns="170688" bIns="91440" numCol="1" spcCol="1270" anchor="ctr" anchorCtr="0">
          <a:noAutofit/>
        </a:bodyPr>
        <a:lstStyle/>
        <a:p>
          <a:pPr marL="0" lvl="0" indent="0" algn="l" defTabSz="1066800">
            <a:lnSpc>
              <a:spcPct val="100000"/>
            </a:lnSpc>
            <a:spcBef>
              <a:spcPct val="0"/>
            </a:spcBef>
            <a:spcAft>
              <a:spcPts val="0"/>
            </a:spcAft>
            <a:buNone/>
          </a:pPr>
          <a:r>
            <a:rPr lang="en-US" sz="2400" b="1" kern="1200" dirty="0">
              <a:solidFill>
                <a:schemeClr val="bg1"/>
              </a:solidFill>
            </a:rPr>
            <a:t>API's follow a specification</a:t>
          </a:r>
        </a:p>
      </dsp:txBody>
      <dsp:txXfrm rot="10800000">
        <a:off x="2175141" y="2332602"/>
        <a:ext cx="4621469" cy="1795988"/>
      </dsp:txXfrm>
    </dsp:sp>
    <dsp:sp modelId="{E909B810-464A-A748-A5BB-2CD277C4903A}">
      <dsp:nvSpPr>
        <dsp:cNvPr id="0" name=""/>
        <dsp:cNvSpPr/>
      </dsp:nvSpPr>
      <dsp:spPr>
        <a:xfrm>
          <a:off x="828150" y="2332602"/>
          <a:ext cx="1795988" cy="1795988"/>
        </a:xfrm>
        <a:prstGeom prst="star5">
          <a:avLst/>
        </a:prstGeom>
        <a:solidFill>
          <a:schemeClr val="accent4">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E17B2E-FCCC-C043-BEF7-7E8064BFE93E}">
      <dsp:nvSpPr>
        <dsp:cNvPr id="0" name=""/>
        <dsp:cNvSpPr/>
      </dsp:nvSpPr>
      <dsp:spPr>
        <a:xfrm rot="10800000">
          <a:off x="1111060" y="344489"/>
          <a:ext cx="4560618" cy="2577037"/>
        </a:xfrm>
        <a:prstGeom prst="homePlate">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7733" tIns="76200" rIns="142240" bIns="76200" numCol="1" spcCol="1270" anchor="ctr" anchorCtr="0">
          <a:noAutofit/>
        </a:bodyPr>
        <a:lstStyle/>
        <a:p>
          <a:pPr marL="0" lvl="0" indent="0" algn="l" defTabSz="889000">
            <a:lnSpc>
              <a:spcPct val="90000"/>
            </a:lnSpc>
            <a:spcBef>
              <a:spcPct val="0"/>
            </a:spcBef>
            <a:spcAft>
              <a:spcPct val="35000"/>
            </a:spcAft>
            <a:buNone/>
          </a:pPr>
          <a:r>
            <a:rPr lang="en-US" sz="2000" b="1" kern="1200" dirty="0">
              <a:solidFill>
                <a:schemeClr val="bg1"/>
              </a:solidFill>
            </a:rPr>
            <a:t>An API is a way of two software applications talking to each other over using a common language that they both understand</a:t>
          </a:r>
          <a:endParaRPr lang="en-US" sz="2000" b="1" kern="1200" dirty="0"/>
        </a:p>
      </dsp:txBody>
      <dsp:txXfrm rot="10800000">
        <a:off x="1755319" y="344489"/>
        <a:ext cx="3916359" cy="2577037"/>
      </dsp:txXfrm>
    </dsp:sp>
    <dsp:sp modelId="{2561612B-50A2-FF4D-8985-7049968E8541}">
      <dsp:nvSpPr>
        <dsp:cNvPr id="0" name=""/>
        <dsp:cNvSpPr/>
      </dsp:nvSpPr>
      <dsp:spPr>
        <a:xfrm>
          <a:off x="540737" y="848005"/>
          <a:ext cx="1570005" cy="1570005"/>
        </a:xfrm>
        <a:prstGeom prst="star5">
          <a:avLst/>
        </a:prstGeom>
        <a:solidFill>
          <a:schemeClr val="accent4">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0.jpeg>
</file>

<file path=ppt/media/image11.jpg>
</file>

<file path=ppt/media/image12.png>
</file>

<file path=ppt/media/image13.JPG>
</file>

<file path=ppt/media/image14.tiff>
</file>

<file path=ppt/media/image15.jpeg>
</file>

<file path=ppt/media/image16.png>
</file>

<file path=ppt/media/image17.jpg>
</file>

<file path=ppt/media/image2.png>
</file>

<file path=ppt/media/image3.jpeg>
</file>

<file path=ppt/media/image4.jpeg>
</file>

<file path=ppt/media/image5.png>
</file>

<file path=ppt/media/image6.jpg>
</file>

<file path=ppt/media/image7.jpe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B21FA1-2AC1-9847-846C-5DA8D4E0BC5E}" type="datetimeFigureOut">
              <a:rPr lang="en-US" smtClean="0"/>
              <a:t>11/17/19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424E20-1573-2443-BA4F-3E0C57E9D3E7}" type="slidenum">
              <a:rPr lang="en-US" smtClean="0"/>
              <a:t>‹#›</a:t>
            </a:fld>
            <a:endParaRPr lang="en-US"/>
          </a:p>
        </p:txBody>
      </p:sp>
    </p:spTree>
    <p:extLst>
      <p:ext uri="{BB962C8B-B14F-4D97-AF65-F5344CB8AC3E}">
        <p14:creationId xmlns:p14="http://schemas.microsoft.com/office/powerpoint/2010/main" val="1505700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evelopers.meethue.com/develop/get-started-2/"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w3schools.com/html/html5_webstorage.asp"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session on introducing API’s.  </a:t>
            </a:r>
          </a:p>
        </p:txBody>
      </p:sp>
      <p:sp>
        <p:nvSpPr>
          <p:cNvPr id="4" name="Slide Number Placeholder 3"/>
          <p:cNvSpPr>
            <a:spLocks noGrp="1"/>
          </p:cNvSpPr>
          <p:nvPr>
            <p:ph type="sldNum" sz="quarter" idx="10"/>
          </p:nvPr>
        </p:nvSpPr>
        <p:spPr/>
        <p:txBody>
          <a:bodyPr/>
          <a:lstStyle/>
          <a:p>
            <a:fld id="{69424E20-1573-2443-BA4F-3E0C57E9D3E7}" type="slidenum">
              <a:rPr lang="en-US" smtClean="0"/>
              <a:t>1</a:t>
            </a:fld>
            <a:endParaRPr lang="en-US"/>
          </a:p>
        </p:txBody>
      </p:sp>
    </p:spTree>
    <p:extLst>
      <p:ext uri="{BB962C8B-B14F-4D97-AF65-F5344CB8AC3E}">
        <p14:creationId xmlns:p14="http://schemas.microsoft.com/office/powerpoint/2010/main" val="14497382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so to our working definition that we shall use throughout this course.</a:t>
            </a:r>
          </a:p>
          <a:p>
            <a:endParaRPr lang="en-US" dirty="0"/>
          </a:p>
          <a:p>
            <a:r>
              <a:rPr lang="en-US" dirty="0"/>
              <a:t>An API is a mechanism that provides a way for two software applications to talk to each other using a common language that they both understand.  </a:t>
            </a:r>
          </a:p>
          <a:p>
            <a:endParaRPr lang="en-US" dirty="0"/>
          </a:p>
          <a:p>
            <a:r>
              <a:rPr lang="en-US" dirty="0"/>
              <a:t>This could be done over a network – usually the internet.  However, they could be on the same device or machine – but in our case they still need to be delivered over TCP/IP – internet protocols.</a:t>
            </a:r>
          </a:p>
          <a:p>
            <a:endParaRPr lang="en-US" dirty="0"/>
          </a:p>
          <a:p>
            <a:r>
              <a:rPr lang="en-US" dirty="0"/>
              <a:t>API’s have to follow a specification.  That specification means the API provider describes exactly what the functionality is that the API is offering, they describe any technical constraints within the API, such as rate limits that might control how many times an application can make a request.  The API provider might also outline in the specification any legal or business constraints for using the API – branding limitations, conditions of use and others.  Developers have to agree to use the API as described and they agree to the rules set out by the API provider.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424E20-1573-2443-BA4F-3E0C57E9D3E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60942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linkClick r:id="rId3"/>
              </a:rPr>
              <a:t>https://developers.meethue.com/develop/get-started-2/</a:t>
            </a:r>
            <a:endParaRPr lang="en-GB" dirty="0"/>
          </a:p>
          <a:p>
            <a:endParaRPr lang="en-GB" dirty="0"/>
          </a:p>
          <a:p>
            <a:r>
              <a:rPr lang="en-GB" dirty="0"/>
              <a:t>Core concepts only viewable with a developer account</a:t>
            </a:r>
            <a:endParaRPr lang="en-US" dirty="0"/>
          </a:p>
        </p:txBody>
      </p:sp>
      <p:sp>
        <p:nvSpPr>
          <p:cNvPr id="4" name="Slide Number Placeholder 3"/>
          <p:cNvSpPr>
            <a:spLocks noGrp="1"/>
          </p:cNvSpPr>
          <p:nvPr>
            <p:ph type="sldNum" sz="quarter" idx="10"/>
          </p:nvPr>
        </p:nvSpPr>
        <p:spPr/>
        <p:txBody>
          <a:bodyPr/>
          <a:lstStyle/>
          <a:p>
            <a:fld id="{69424E20-1573-2443-BA4F-3E0C57E9D3E7}" type="slidenum">
              <a:rPr lang="en-US" smtClean="0"/>
              <a:t>11</a:t>
            </a:fld>
            <a:endParaRPr lang="en-US"/>
          </a:p>
        </p:txBody>
      </p:sp>
    </p:spTree>
    <p:extLst>
      <p:ext uri="{BB962C8B-B14F-4D97-AF65-F5344CB8AC3E}">
        <p14:creationId xmlns:p14="http://schemas.microsoft.com/office/powerpoint/2010/main" val="24686825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hlinkClick r:id="rId3"/>
              </a:rPr>
              <a:t>https://www.w3schools.com/html/html5_webstorage.asp</a:t>
            </a:r>
            <a:endParaRPr lang="en-US" dirty="0"/>
          </a:p>
        </p:txBody>
      </p:sp>
      <p:sp>
        <p:nvSpPr>
          <p:cNvPr id="4" name="Slide Number Placeholder 3"/>
          <p:cNvSpPr>
            <a:spLocks noGrp="1"/>
          </p:cNvSpPr>
          <p:nvPr>
            <p:ph type="sldNum" sz="quarter" idx="10"/>
          </p:nvPr>
        </p:nvSpPr>
        <p:spPr/>
        <p:txBody>
          <a:bodyPr/>
          <a:lstStyle/>
          <a:p>
            <a:fld id="{69424E20-1573-2443-BA4F-3E0C57E9D3E7}" type="slidenum">
              <a:rPr lang="en-US" smtClean="0"/>
              <a:t>18</a:t>
            </a:fld>
            <a:endParaRPr lang="en-US"/>
          </a:p>
        </p:txBody>
      </p:sp>
    </p:spTree>
    <p:extLst>
      <p:ext uri="{BB962C8B-B14F-4D97-AF65-F5344CB8AC3E}">
        <p14:creationId xmlns:p14="http://schemas.microsoft.com/office/powerpoint/2010/main" val="26199421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424E20-1573-2443-BA4F-3E0C57E9D3E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71196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Slides at very end are </a:t>
            </a:r>
            <a:r>
              <a:rPr lang="en-US"/>
              <a:t>for reference</a:t>
            </a:r>
            <a:endParaRPr lang="en-US" dirty="0"/>
          </a:p>
        </p:txBody>
      </p:sp>
      <p:sp>
        <p:nvSpPr>
          <p:cNvPr id="4" name="Slide Number Placeholder 3"/>
          <p:cNvSpPr>
            <a:spLocks noGrp="1"/>
          </p:cNvSpPr>
          <p:nvPr>
            <p:ph type="sldNum" sz="quarter" idx="10"/>
          </p:nvPr>
        </p:nvSpPr>
        <p:spPr/>
        <p:txBody>
          <a:bodyPr/>
          <a:lstStyle/>
          <a:p>
            <a:fld id="{69424E20-1573-2443-BA4F-3E0C57E9D3E7}" type="slidenum">
              <a:rPr lang="en-US" smtClean="0"/>
              <a:t>2</a:t>
            </a:fld>
            <a:endParaRPr lang="en-US"/>
          </a:p>
        </p:txBody>
      </p:sp>
    </p:spTree>
    <p:extLst>
      <p:ext uri="{BB962C8B-B14F-4D97-AF65-F5344CB8AC3E}">
        <p14:creationId xmlns:p14="http://schemas.microsoft.com/office/powerpoint/2010/main" val="28320064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an API?</a:t>
            </a:r>
          </a:p>
          <a:p>
            <a:r>
              <a:rPr lang="en-US" dirty="0"/>
              <a:t>The term is an acronym for Application Programming Interface.</a:t>
            </a:r>
          </a:p>
          <a:p>
            <a:r>
              <a:rPr lang="en-US" dirty="0"/>
              <a:t>We are looking at something that has no pretty bits for human beings to marvel over, it is a way of one piece of software communicating with another piece of software, it is machine to machine communication, or even on the same machine.  </a:t>
            </a:r>
          </a:p>
          <a:p>
            <a:r>
              <a:rPr lang="en-US" dirty="0"/>
              <a:t>An API is a hook for accessing data or a service and is part of our very connected world.  Before the dominance of the web and the Internet, an API would allow you access into other software – for example the Win32API allowed you access to functions and/or data structures provided by the operating system.  Now we are in the web world and these API’s take on a different life.</a:t>
            </a:r>
          </a:p>
          <a:p>
            <a:endParaRPr lang="en-US" dirty="0"/>
          </a:p>
          <a:p>
            <a:r>
              <a:rPr lang="en-US" dirty="0"/>
              <a:t>An API provides a contract to a developer that data or web services will be delivered, and as such a developer will rely on that API.  </a:t>
            </a:r>
          </a:p>
          <a:p>
            <a:endParaRPr lang="en-US" dirty="0"/>
          </a:p>
          <a:p>
            <a:r>
              <a:rPr lang="en-US" dirty="0"/>
              <a:t>At a base level all API’s will do the same thing.  They receive a request, process it in some way and return a response.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424E20-1573-2443-BA4F-3E0C57E9D3E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4149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Generally you know what to expect with a plug.  You know what to plug into it.  You know looking at it that you don’t put the same type of plug into the left hand socket as you do in the right hand socket.  </a:t>
            </a:r>
          </a:p>
          <a:p>
            <a:endParaRPr lang="en-US" dirty="0"/>
          </a:p>
          <a:p>
            <a:r>
              <a:rPr lang="en-US" dirty="0"/>
              <a:t>This is a standard interface.  Any compatible plug can access the power – and the device that has the plug knows what to do with the power.  Those who make devices can do so safe in the knowledge of what they are getting – they are getting something conforming to the standard.  They don’t have to worry about how they will get to the power, they just know it will get delivered. </a:t>
            </a:r>
          </a:p>
          <a:p>
            <a:endParaRPr lang="en-US" dirty="0"/>
          </a:p>
          <a:p>
            <a:r>
              <a:rPr lang="en-US" dirty="0"/>
              <a:t>The socket is a layer of abstraction.  The device maker does not need to know about the </a:t>
            </a:r>
            <a:r>
              <a:rPr lang="en-US" dirty="0" err="1"/>
              <a:t>colour</a:t>
            </a:r>
            <a:r>
              <a:rPr lang="en-US" dirty="0"/>
              <a:t> of the wires, or whether the electricity is from a renewable source or not, where the power has come from,  The abstractions go both ways.  The socket maker does not need to know about the device being plugged into it, the electricity provider does not need to know about the devices consuming the electricity.  </a:t>
            </a:r>
          </a:p>
          <a:p>
            <a:endParaRPr lang="en-US" dirty="0"/>
          </a:p>
          <a:p>
            <a:r>
              <a:rPr lang="en-US" dirty="0"/>
              <a:t>And so it is the same with data or messages.  That is what an API delivers, data that can be consumed by the application that calls it.  So the app itself does not need to worry about how to store the data, how to ensure it’s integrity – it outsources those requirements.   As an app developer you can pull in functionality from these API’s without having to create it yourself.</a:t>
            </a:r>
          </a:p>
          <a:p>
            <a:endParaRPr lang="en-US" dirty="0"/>
          </a:p>
          <a:p>
            <a:endParaRPr lang="en-US" dirty="0"/>
          </a:p>
          <a:p>
            <a:endParaRPr lang="en-US" dirty="0"/>
          </a:p>
          <a:p>
            <a:r>
              <a:rPr lang="en-US" dirty="0"/>
              <a:t>CC2 (https://</a:t>
            </a:r>
            <a:r>
              <a:rPr lang="en-US" dirty="0" err="1"/>
              <a:t>creativecommons.org</a:t>
            </a:r>
            <a:r>
              <a:rPr lang="en-US" dirty="0"/>
              <a:t>/licenses/by/2.0/) British Power image courtesy of https://</a:t>
            </a:r>
            <a:r>
              <a:rPr lang="en-US" dirty="0" err="1"/>
              <a:t>www.flickr.com</a:t>
            </a:r>
            <a:r>
              <a:rPr lang="en-US" dirty="0"/>
              <a:t>/photos/</a:t>
            </a:r>
            <a:r>
              <a:rPr lang="en-US" dirty="0" err="1"/>
              <a:t>kevandotorg</a:t>
            </a:r>
            <a:r>
              <a:rPr lang="en-US" dirty="0"/>
              <a:t>/</a:t>
            </a:r>
          </a:p>
          <a:p>
            <a:endParaRPr lang="en-US" dirty="0"/>
          </a:p>
          <a:p>
            <a:r>
              <a:rPr lang="en-US" dirty="0"/>
              <a:t>Shaver socket - By Wiz9999 - Own work, CC0, https://</a:t>
            </a:r>
            <a:r>
              <a:rPr lang="en-US" dirty="0" err="1"/>
              <a:t>commons.wikimedia.org</a:t>
            </a:r>
            <a:r>
              <a:rPr lang="en-US" dirty="0"/>
              <a:t>/w/</a:t>
            </a:r>
            <a:r>
              <a:rPr lang="en-US" dirty="0" err="1"/>
              <a:t>index.php?curid</a:t>
            </a:r>
            <a:r>
              <a:rPr lang="en-US" dirty="0"/>
              <a:t>=69707354</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424E20-1573-2443-BA4F-3E0C57E9D3E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877870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live in a world of interconnectivity.  Consider the devices you use today.  Did you look up your train time?  Perhaps you looked up the traffic to see about how to get to where you wanted to go.  May be you were shopping online, comparing prices, or looking for a holiday and comparing flights.  Each of those companies hold their data in their databases – you do not have direct access to their databases, but via an app, via an aggregator you may be granted special privileged access to their data – because they have allowed it.  </a:t>
            </a:r>
          </a:p>
          <a:p>
            <a:endParaRPr lang="en-US" dirty="0"/>
          </a:p>
          <a:p>
            <a:r>
              <a:rPr lang="en-US" dirty="0"/>
              <a:t>Many have become used to that connectivity.  They are using the many devices they have and they want to not to have to re-enter their data, or they want the interaction to be seamless.  However, for that to work effectively the data must be held in one place, accessible by the many different clients and to have no dependencies between the different pieces of software or platforms.  Imagine if you had to have one place to store data that worked android applications and one place to store data for apple devices.  There has to be a uniformity in sharing data, the applications need to be able to deal with that data without too much overhead.</a:t>
            </a:r>
          </a:p>
          <a:p>
            <a:endParaRPr lang="en-US" dirty="0"/>
          </a:p>
          <a:p>
            <a:r>
              <a:rPr lang="en-US" dirty="0"/>
              <a:t>Finally this links into the developers infrastructure.  This is about having developers as partners in business without having to hire them, but where software, applications are created that bring business via the API in such a way where everybody benefits.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424E20-1573-2443-BA4F-3E0C57E9D3E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1662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So the reason why this is pertinent to today is very much around our ownership of these devices.  Looking at the figures the majority of UK households – 95% -  are spending money on mobile phones.  It is rare for somebody NOT to have a mobile now.   When we look globally we see that the gap between the established economies and the emerging economies is shrinking.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Add to the mobile device ownership statistics, we also see how much is now delivered via the internet.  52.2% of website traffic is now delivered to a mobile device.  There are over 3 billion internet users now.  40% of the world has an internet connection.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Think about the websites you have made use of.  What interactivity did they have with them?  Increasingly the features you see in the websites are provided by third parties – not the web developers themselves.  Look at how a number of websites will embed a map – where does that map come from?  Google.  Google Maps API is a good example.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Pew Internet report - http://</a:t>
            </a:r>
            <a:r>
              <a:rPr lang="en-US" dirty="0" err="1"/>
              <a:t>www.pewglobal.org</a:t>
            </a:r>
            <a:r>
              <a:rPr lang="en-US" dirty="0"/>
              <a:t>/2016/02/22/smartphone-ownership-and-internet-usage-continues-to-climb-in-emerging-economies/. Smartphone ownership and internet usage continues to climb in emerging economies.  2016.</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 Household Spending figures from ONS for financial year ending 2015 to financial year ending 2017. https://</a:t>
            </a:r>
            <a:r>
              <a:rPr lang="en-US" dirty="0" err="1"/>
              <a:t>www.ons.gov.uk</a:t>
            </a:r>
            <a:r>
              <a:rPr lang="en-US" dirty="0"/>
              <a:t>/</a:t>
            </a:r>
            <a:r>
              <a:rPr lang="en-US" dirty="0" err="1"/>
              <a:t>peoplepopulationandcommunity</a:t>
            </a:r>
            <a:r>
              <a:rPr lang="en-US" dirty="0"/>
              <a:t>/</a:t>
            </a:r>
            <a:r>
              <a:rPr lang="en-US" dirty="0" err="1"/>
              <a:t>personalandhouseholdfinances</a:t>
            </a:r>
            <a:r>
              <a:rPr lang="en-US" dirty="0"/>
              <a:t>/expenditure/datasets/percentageofhouseholdswithdurablegoodsbycountriesandregionsuktablea48</a:t>
            </a:r>
          </a:p>
          <a:p>
            <a:pPr marL="171450" indent="-171450">
              <a:buFont typeface="Arial" panose="020B0604020202020204" pitchFamily="34" charset="0"/>
              <a:buChar char="•"/>
            </a:pPr>
            <a:r>
              <a:rPr lang="en-US" dirty="0"/>
              <a:t>Website traffic Figures from </a:t>
            </a:r>
            <a:r>
              <a:rPr lang="en-US" dirty="0" err="1"/>
              <a:t>statista</a:t>
            </a:r>
            <a:r>
              <a:rPr lang="en-US" dirty="0"/>
              <a:t> https://</a:t>
            </a:r>
            <a:r>
              <a:rPr lang="en-US" dirty="0" err="1"/>
              <a:t>www.statista.com</a:t>
            </a:r>
            <a:r>
              <a:rPr lang="en-US" dirty="0"/>
              <a:t>/statistics/241462/global-mobile-phone-website-traffic-share/</a:t>
            </a:r>
          </a:p>
          <a:p>
            <a:pPr marL="171450" indent="-171450">
              <a:buFont typeface="Arial" panose="020B0604020202020204" pitchFamily="34" charset="0"/>
              <a:buChar char="•"/>
            </a:pPr>
            <a:r>
              <a:rPr lang="en-US" dirty="0"/>
              <a:t>Internet users Figures from http://</a:t>
            </a:r>
            <a:r>
              <a:rPr lang="en-US" dirty="0" err="1"/>
              <a:t>www.internetlivestats.com</a:t>
            </a:r>
            <a:r>
              <a:rPr lang="en-US" dirty="0"/>
              <a:t>/internet-users/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424E20-1573-2443-BA4F-3E0C57E9D3E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09962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look at the benefits of APIs.  First lets look at the benefits around using them and from this perspective we consider the developers community as they are the ones making use of these APIs.  </a:t>
            </a:r>
          </a:p>
          <a:p>
            <a:endParaRPr lang="en-US" dirty="0"/>
          </a:p>
          <a:p>
            <a:r>
              <a:rPr lang="en-US" dirty="0"/>
              <a:t>Developers can quickly make use of third party API’s to create apps that are quite feature rich.  App developers can use API’s offered by the system they are working on – for example using the APIs provided by the device provider they can access the GPS data, the location of the phone.  </a:t>
            </a:r>
          </a:p>
          <a:p>
            <a:endParaRPr lang="en-US" dirty="0"/>
          </a:p>
          <a:p>
            <a:r>
              <a:rPr lang="en-US" dirty="0"/>
              <a:t>The well established API’s wrap up and abstract often-repeated, complex pieces of functionality and then make that available to the developer with just a few lines of code.  This makes the developer much more productive than having to write everything from scratch.  Credit cards are a good example.  There are a number of issues around dealing with the processing of those payments – this chart shows you the interactions that have to take place.  Then there are the security issues – storage of personal details is not something to be undertaken lightly.  There are plenty of rules around how personal data must be handled – GDPR for example in the UK.  What about trust issues – would you buy from somewhere that might take your credit card details and then allow them to be used in a fraudulent fashion?</a:t>
            </a:r>
          </a:p>
          <a:p>
            <a:endParaRPr lang="en-US" dirty="0"/>
          </a:p>
          <a:p>
            <a:r>
              <a:rPr lang="en-US" dirty="0"/>
              <a:t>So it is much easier in that regard to use a few lines from a third party API that deals specifically with processing payments – </a:t>
            </a:r>
            <a:r>
              <a:rPr lang="en-US" dirty="0" err="1"/>
              <a:t>Paypal</a:t>
            </a:r>
            <a:r>
              <a:rPr lang="en-US" dirty="0"/>
              <a:t> or Stripe. </a:t>
            </a:r>
          </a:p>
          <a:p>
            <a:endParaRPr lang="en-US" dirty="0"/>
          </a:p>
          <a:p>
            <a:r>
              <a:rPr lang="en-US" dirty="0"/>
              <a:t>By Basile Morin - Own work, CC BY-SA 4.0, https://</a:t>
            </a:r>
            <a:r>
              <a:rPr lang="en-US" dirty="0" err="1"/>
              <a:t>commons.wikimedia.org</a:t>
            </a:r>
            <a:r>
              <a:rPr lang="en-US" dirty="0"/>
              <a:t>/w/</a:t>
            </a:r>
            <a:r>
              <a:rPr lang="en-US" dirty="0" err="1"/>
              <a:t>index.php?curid</a:t>
            </a:r>
            <a:r>
              <a:rPr lang="en-US" dirty="0"/>
              <a:t>=68543817</a:t>
            </a:r>
          </a:p>
          <a:p>
            <a:r>
              <a:rPr lang="en-US" dirty="0"/>
              <a:t>By Nitishwiki33 [CC BY-SA 4.0  (https://</a:t>
            </a:r>
            <a:r>
              <a:rPr lang="en-US" dirty="0" err="1"/>
              <a:t>creativecommons.org</a:t>
            </a:r>
            <a:r>
              <a:rPr lang="en-US" dirty="0"/>
              <a:t>/licenses/by-</a:t>
            </a:r>
            <a:r>
              <a:rPr lang="en-US" dirty="0" err="1"/>
              <a:t>sa</a:t>
            </a:r>
            <a:r>
              <a:rPr lang="en-US" dirty="0"/>
              <a:t>/4.0)], from Wikimedia Commons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424E20-1573-2443-BA4F-3E0C57E9D3E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71444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recent years we see the “API Economy” emerge.  The exposure of the digital services and/or assets of an organization.  This allows a controlled access that has a positive effect on an organizations profit margin.  As the Internet of Things becomes the norm, accessing devices via smartphones becomes </a:t>
            </a:r>
            <a:r>
              <a:rPr lang="en-US" dirty="0" err="1"/>
              <a:t>desireable</a:t>
            </a:r>
            <a:r>
              <a:rPr lang="en-US" dirty="0"/>
              <a:t>, so to does the provision of an API to manipulate the “things”.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it is not just “things” – there is the every day use of the web too.  Modern web browsers now provide access via APIs.  You can access the camera, the host file structure and audio for example. </a:t>
            </a:r>
          </a:p>
          <a:p>
            <a:endParaRPr lang="en-US" dirty="0"/>
          </a:p>
          <a:p>
            <a:r>
              <a:rPr lang="en-US" dirty="0"/>
              <a:t>API’s have been referred to as the “engine of innovation” (Programmable web).  Think about Uber – the use of Google maps helped drive the application.  Google Maps API spawned more innovation than just Uber, according to Apigee in their 2017 report on the state of API’s over 2 million active apps and websites use the Google Maps API every week, which contributed to Google Maps growth of 300% over the last two years.  Then there is Instagram – built on the Facebook API allowing the users to broadcast latest photos on Facebook.  </a:t>
            </a:r>
          </a:p>
          <a:p>
            <a:endParaRPr lang="en-US" dirty="0"/>
          </a:p>
          <a:p>
            <a:endParaRPr lang="en-US" dirty="0"/>
          </a:p>
          <a:p>
            <a:endParaRPr lang="en-US" dirty="0"/>
          </a:p>
          <a:p>
            <a:r>
              <a:rPr lang="en-US" dirty="0" err="1"/>
              <a:t>APIGee</a:t>
            </a:r>
            <a:r>
              <a:rPr lang="en-US" dirty="0"/>
              <a:t> - https://</a:t>
            </a:r>
            <a:r>
              <a:rPr lang="en-US" dirty="0" err="1"/>
              <a:t>apigee.com</a:t>
            </a:r>
            <a:r>
              <a:rPr lang="en-US" dirty="0"/>
              <a:t>/</a:t>
            </a:r>
            <a:r>
              <a:rPr lang="en-US" dirty="0" err="1"/>
              <a:t>api</a:t>
            </a:r>
            <a:r>
              <a:rPr lang="en-US" dirty="0"/>
              <a:t>-management/#/resources </a:t>
            </a:r>
          </a:p>
          <a:p>
            <a:endParaRPr lang="en-US" dirty="0"/>
          </a:p>
          <a:p>
            <a:r>
              <a:rPr lang="en-US" dirty="0"/>
              <a:t>By Joka2000 Camera https://</a:t>
            </a:r>
            <a:r>
              <a:rPr lang="en-US" dirty="0" err="1"/>
              <a:t>www.flickr.com</a:t>
            </a:r>
            <a:r>
              <a:rPr lang="en-US" dirty="0"/>
              <a:t>/photos/joka2000/ Creative Commons 2:0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424E20-1573-2443-BA4F-3E0C57E9D3E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41438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other side of the API coin is that people need to provide them.  </a:t>
            </a:r>
          </a:p>
          <a:p>
            <a:r>
              <a:rPr lang="en-US" dirty="0"/>
              <a:t>https://</a:t>
            </a:r>
            <a:r>
              <a:rPr lang="en-US" dirty="0" err="1"/>
              <a:t>apigee.com</a:t>
            </a:r>
            <a:r>
              <a:rPr lang="en-US" dirty="0"/>
              <a:t>/about/blog/technology/why-and-how-</a:t>
            </a:r>
            <a:r>
              <a:rPr lang="en-US" dirty="0" err="1"/>
              <a:t>apis</a:t>
            </a:r>
            <a:r>
              <a:rPr lang="en-US" dirty="0"/>
              <a:t>-open-</a:t>
            </a:r>
            <a:r>
              <a:rPr lang="en-US" dirty="0" err="1"/>
              <a:t>api</a:t>
            </a:r>
            <a:r>
              <a:rPr lang="en-US"/>
              <a:t>-model</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424E20-1573-2443-BA4F-3E0C57E9D3E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8623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lumMod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3855903" y="6356350"/>
            <a:ext cx="2215311" cy="365125"/>
          </a:xfrm>
        </p:spPr>
        <p:txBody>
          <a:bodyPr/>
          <a:lstStyle/>
          <a:p>
            <a:fld id="{F5BAE020-8C9E-9840-BD0E-4531656E4B0F}" type="datetimeFigureOut">
              <a:rPr lang="en-US" smtClean="0"/>
              <a:t>11/17/19</a:t>
            </a:fld>
            <a:endParaRPr lang="en-US"/>
          </a:p>
        </p:txBody>
      </p:sp>
      <p:sp>
        <p:nvSpPr>
          <p:cNvPr id="5" name="Footer Placeholder 4"/>
          <p:cNvSpPr>
            <a:spLocks noGrp="1"/>
          </p:cNvSpPr>
          <p:nvPr>
            <p:ph type="ftr" sz="quarter" idx="11"/>
          </p:nvPr>
        </p:nvSpPr>
        <p:spPr>
          <a:xfrm>
            <a:off x="6208926" y="6356350"/>
            <a:ext cx="4114800" cy="365125"/>
          </a:xfrm>
        </p:spPr>
        <p:txBody>
          <a:bodyPr/>
          <a:lstStyle/>
          <a:p>
            <a:endParaRPr lang="en-US"/>
          </a:p>
        </p:txBody>
      </p:sp>
      <p:sp>
        <p:nvSpPr>
          <p:cNvPr id="6" name="Slide Number Placeholder 5"/>
          <p:cNvSpPr>
            <a:spLocks noGrp="1"/>
          </p:cNvSpPr>
          <p:nvPr>
            <p:ph type="sldNum" sz="quarter" idx="12"/>
          </p:nvPr>
        </p:nvSpPr>
        <p:spPr>
          <a:xfrm>
            <a:off x="10466027" y="6356350"/>
            <a:ext cx="1438619" cy="365125"/>
          </a:xfrm>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781126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11/17/19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467652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b="1"/>
            </a:lvl1pPr>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11/17/19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832145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11/17/19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614395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b="1"/>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BAE020-8C9E-9840-BD0E-4531656E4B0F}" type="datetimeFigureOut">
              <a:rPr lang="en-US" smtClean="0"/>
              <a:t>11/17/19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835847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BAE020-8C9E-9840-BD0E-4531656E4B0F}" type="datetimeFigureOut">
              <a:rPr lang="en-US" smtClean="0"/>
              <a:t>11/17/19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50900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b="1"/>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lnSpc>
                <a:spcPct val="100000"/>
              </a:lnSpc>
              <a:spcBef>
                <a:spcPts val="60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F5BAE020-8C9E-9840-BD0E-4531656E4B0F}" type="datetimeFigureOut">
              <a:rPr lang="en-US" smtClean="0"/>
              <a:t>11/17/19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793321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Date Placeholder 2"/>
          <p:cNvSpPr>
            <a:spLocks noGrp="1"/>
          </p:cNvSpPr>
          <p:nvPr>
            <p:ph type="dt" sz="half" idx="10"/>
          </p:nvPr>
        </p:nvSpPr>
        <p:spPr/>
        <p:txBody>
          <a:bodyPr/>
          <a:lstStyle/>
          <a:p>
            <a:fld id="{F5BAE020-8C9E-9840-BD0E-4531656E4B0F}" type="datetimeFigureOut">
              <a:rPr lang="en-US" smtClean="0"/>
              <a:t>11/17/19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773532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BAE020-8C9E-9840-BD0E-4531656E4B0F}" type="datetimeFigureOut">
              <a:rPr lang="en-US" smtClean="0"/>
              <a:t>11/17/19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694581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b="1"/>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lnSpc>
                <a:spcPct val="10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F5BAE020-8C9E-9840-BD0E-4531656E4B0F}" type="datetimeFigureOut">
              <a:rPr lang="en-US" smtClean="0"/>
              <a:t>11/17/19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05173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b="1"/>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lnSpc>
                <a:spcPct val="10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BAE020-8C9E-9840-BD0E-4531656E4B0F}" type="datetimeFigureOut">
              <a:rPr lang="en-US" smtClean="0"/>
              <a:t>11/17/19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275821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3">
            <a:duotone>
              <a:prstClr val="black"/>
              <a:schemeClr val="tx1">
                <a:lumMod val="95000"/>
                <a:lumOff val="5000"/>
                <a:tint val="45000"/>
                <a:satMod val="400000"/>
              </a:schemeClr>
            </a:duotone>
            <a:alphaModFix amt="10000"/>
            <a:extLst>
              <a:ext uri="{28A0092B-C50C-407E-A947-70E740481C1C}">
                <a14:useLocalDpi xmlns:a14="http://schemas.microsoft.com/office/drawing/2010/main"/>
              </a:ext>
            </a:extLst>
          </a:blip>
          <a:srcRect t="27292" r="4559" b="25287"/>
          <a:stretch/>
        </p:blipFill>
        <p:spPr>
          <a:xfrm>
            <a:off x="838201" y="1"/>
            <a:ext cx="11353800" cy="6858000"/>
          </a:xfrm>
          <a:prstGeom prst="rect">
            <a:avLst/>
          </a:prstGeom>
        </p:spPr>
      </p:pic>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439798" y="6356349"/>
            <a:ext cx="1832166"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BAE020-8C9E-9840-BD0E-4531656E4B0F}" type="datetimeFigureOut">
              <a:rPr lang="en-US" smtClean="0"/>
              <a:t>11/17/19</a:t>
            </a:fld>
            <a:endParaRPr lang="en-US"/>
          </a:p>
        </p:txBody>
      </p:sp>
      <p:sp>
        <p:nvSpPr>
          <p:cNvPr id="5" name="Footer Placeholder 4"/>
          <p:cNvSpPr>
            <a:spLocks noGrp="1"/>
          </p:cNvSpPr>
          <p:nvPr>
            <p:ph type="ftr" sz="quarter" idx="3"/>
          </p:nvPr>
        </p:nvSpPr>
        <p:spPr>
          <a:xfrm>
            <a:off x="6374176" y="635753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87210" y="6356350"/>
            <a:ext cx="76659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DC5E60-82C3-FA40-995A-CD8F83A68BCB}" type="slidenum">
              <a:rPr lang="en-US" smtClean="0"/>
              <a:t>‹#›</a:t>
            </a:fld>
            <a:endParaRPr lang="en-US"/>
          </a:p>
        </p:txBody>
      </p:sp>
      <p:pic>
        <p:nvPicPr>
          <p:cNvPr id="8" name="Picture 7"/>
          <p:cNvPicPr>
            <a:picLocks noChangeAspect="1"/>
          </p:cNvPicPr>
          <p:nvPr userDrawn="1"/>
        </p:nvPicPr>
        <p:blipFill>
          <a:blip r:embed="rId14">
            <a:extLst>
              <a:ext uri="{28A0092B-C50C-407E-A947-70E740481C1C}">
                <a14:useLocalDpi xmlns:a14="http://schemas.microsoft.com/office/drawing/2010/main"/>
              </a:ext>
            </a:extLst>
          </a:blip>
          <a:stretch>
            <a:fillRect/>
          </a:stretch>
        </p:blipFill>
        <p:spPr>
          <a:xfrm>
            <a:off x="462266" y="5836197"/>
            <a:ext cx="2834667" cy="579932"/>
          </a:xfrm>
          <a:prstGeom prst="rect">
            <a:avLst/>
          </a:prstGeom>
        </p:spPr>
      </p:pic>
    </p:spTree>
    <p:extLst>
      <p:ext uri="{BB962C8B-B14F-4D97-AF65-F5344CB8AC3E}">
        <p14:creationId xmlns:p14="http://schemas.microsoft.com/office/powerpoint/2010/main" val="456511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bg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5.xml"/><Relationship Id="rId13" Type="http://schemas.openxmlformats.org/officeDocument/2006/relationships/diagramColors" Target="../diagrams/colors6.xml"/><Relationship Id="rId3" Type="http://schemas.openxmlformats.org/officeDocument/2006/relationships/image" Target="../media/image15.jpeg"/><Relationship Id="rId7" Type="http://schemas.openxmlformats.org/officeDocument/2006/relationships/diagramQuickStyle" Target="../diagrams/quickStyle5.xml"/><Relationship Id="rId12" Type="http://schemas.openxmlformats.org/officeDocument/2006/relationships/diagramQuickStyle" Target="../diagrams/quickStyle6.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Layout" Target="../diagrams/layout5.xml"/><Relationship Id="rId11" Type="http://schemas.openxmlformats.org/officeDocument/2006/relationships/diagramLayout" Target="../diagrams/layout6.xml"/><Relationship Id="rId5" Type="http://schemas.openxmlformats.org/officeDocument/2006/relationships/diagramData" Target="../diagrams/data5.xml"/><Relationship Id="rId10" Type="http://schemas.openxmlformats.org/officeDocument/2006/relationships/diagramData" Target="../diagrams/data6.xml"/><Relationship Id="rId4" Type="http://schemas.microsoft.com/office/2007/relationships/hdphoto" Target="../media/hdphoto5.wdp"/><Relationship Id="rId9" Type="http://schemas.microsoft.com/office/2007/relationships/diagramDrawing" Target="../diagrams/drawing5.xml"/><Relationship Id="rId14" Type="http://schemas.microsoft.com/office/2007/relationships/diagramDrawing" Target="../diagrams/drawing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4.jpeg"/><Relationship Id="rId7" Type="http://schemas.openxmlformats.org/officeDocument/2006/relationships/diagramQuickStyle" Target="../diagrams/quickStyle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microsoft.com/office/2007/relationships/hdphoto" Target="../media/hdphoto2.wdp"/><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hyperlink" Target="https://www.flickr.com/photos/kevandotorg/with/7322321090/"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3.xml"/><Relationship Id="rId13" Type="http://schemas.openxmlformats.org/officeDocument/2006/relationships/diagramColors" Target="../diagrams/colors4.xml"/><Relationship Id="rId3" Type="http://schemas.openxmlformats.org/officeDocument/2006/relationships/image" Target="../media/image10.jpeg"/><Relationship Id="rId7" Type="http://schemas.openxmlformats.org/officeDocument/2006/relationships/diagramQuickStyle" Target="../diagrams/quickStyle3.xml"/><Relationship Id="rId12" Type="http://schemas.openxmlformats.org/officeDocument/2006/relationships/diagramQuickStyle" Target="../diagrams/quickStyle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Layout" Target="../diagrams/layout3.xml"/><Relationship Id="rId11" Type="http://schemas.openxmlformats.org/officeDocument/2006/relationships/diagramLayout" Target="../diagrams/layout4.xml"/><Relationship Id="rId5" Type="http://schemas.openxmlformats.org/officeDocument/2006/relationships/diagramData" Target="../diagrams/data3.xml"/><Relationship Id="rId10" Type="http://schemas.openxmlformats.org/officeDocument/2006/relationships/diagramData" Target="../diagrams/data4.xml"/><Relationship Id="rId4" Type="http://schemas.microsoft.com/office/2007/relationships/hdphoto" Target="../media/hdphoto4.wdp"/><Relationship Id="rId9" Type="http://schemas.microsoft.com/office/2007/relationships/diagramDrawing" Target="../diagrams/drawing3.xml"/><Relationship Id="rId14" Type="http://schemas.microsoft.com/office/2007/relationships/diagramDrawing" Target="../diagrams/drawing4.xml"/></Relationships>
</file>

<file path=ppt/slides/_rels/slide9.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41000"/>
                    </a14:imgEffect>
                  </a14:imgLayer>
                </a14:imgProps>
              </a:ext>
            </a:extLst>
          </a:blip>
          <a:srcRect/>
          <a:stretch>
            <a:fillRect t="-12000" b="-12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91625" y="479426"/>
            <a:ext cx="8979877" cy="2387600"/>
          </a:xfrm>
        </p:spPr>
        <p:txBody>
          <a:bodyPr>
            <a:normAutofit/>
          </a:bodyPr>
          <a:lstStyle/>
          <a:p>
            <a:pPr algn="l"/>
            <a:r>
              <a:rPr lang="en-US" sz="5400" b="1" dirty="0">
                <a:cs typeface="Calibri Light"/>
              </a:rPr>
              <a:t>Welcome to SOFT166</a:t>
            </a:r>
            <a:br>
              <a:rPr lang="en-US" sz="5400" b="1" dirty="0">
                <a:cs typeface="Calibri Light"/>
              </a:rPr>
            </a:br>
            <a:r>
              <a:rPr lang="en-US" sz="5400" b="1" dirty="0" err="1">
                <a:cs typeface="Calibri Light"/>
              </a:rPr>
              <a:t>Programme</a:t>
            </a:r>
            <a:r>
              <a:rPr lang="en-US" sz="5400" b="1" dirty="0">
                <a:cs typeface="Calibri Light"/>
              </a:rPr>
              <a:t> Intro &amp; Dev</a:t>
            </a:r>
            <a:endParaRPr lang="en-US" sz="5400" b="1" dirty="0"/>
          </a:p>
        </p:txBody>
      </p:sp>
      <p:sp>
        <p:nvSpPr>
          <p:cNvPr id="3" name="Subtitle 2"/>
          <p:cNvSpPr>
            <a:spLocks noGrp="1"/>
          </p:cNvSpPr>
          <p:nvPr>
            <p:ph type="subTitle" idx="1"/>
          </p:nvPr>
        </p:nvSpPr>
        <p:spPr>
          <a:xfrm>
            <a:off x="391625" y="3493066"/>
            <a:ext cx="7337913" cy="1655762"/>
          </a:xfrm>
        </p:spPr>
        <p:txBody>
          <a:bodyPr/>
          <a:lstStyle/>
          <a:p>
            <a:pPr algn="l"/>
            <a:r>
              <a:rPr lang="en-US" dirty="0" err="1"/>
              <a:t>Dr</a:t>
            </a:r>
            <a:r>
              <a:rPr lang="en-US" dirty="0"/>
              <a:t> Shirley Atkinson</a:t>
            </a:r>
          </a:p>
          <a:p>
            <a:pPr algn="l"/>
            <a:endParaRPr lang="en-US" dirty="0"/>
          </a:p>
          <a:p>
            <a:pPr algn="l"/>
            <a:r>
              <a:rPr lang="en-US" dirty="0"/>
              <a:t>Web Dev part….</a:t>
            </a:r>
          </a:p>
        </p:txBody>
      </p:sp>
    </p:spTree>
    <p:extLst>
      <p:ext uri="{BB962C8B-B14F-4D97-AF65-F5344CB8AC3E}">
        <p14:creationId xmlns:p14="http://schemas.microsoft.com/office/powerpoint/2010/main" val="14618589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4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5233988" cy="1325563"/>
          </a:xfrm>
        </p:spPr>
        <p:txBody>
          <a:bodyPr/>
          <a:lstStyle/>
          <a:p>
            <a:r>
              <a:rPr lang="en-US" dirty="0"/>
              <a:t>Working Definition</a:t>
            </a:r>
          </a:p>
        </p:txBody>
      </p:sp>
      <p:graphicFrame>
        <p:nvGraphicFramePr>
          <p:cNvPr id="8" name="Content Placeholder 3"/>
          <p:cNvGraphicFramePr>
            <a:graphicFrameLocks/>
          </p:cNvGraphicFramePr>
          <p:nvPr>
            <p:extLst/>
          </p:nvPr>
        </p:nvGraphicFramePr>
        <p:xfrm>
          <a:off x="5362576" y="2243137"/>
          <a:ext cx="7624762" cy="412908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7" name="Content Placeholder 3"/>
          <p:cNvGraphicFramePr>
            <a:graphicFrameLocks/>
          </p:cNvGraphicFramePr>
          <p:nvPr>
            <p:extLst/>
          </p:nvPr>
        </p:nvGraphicFramePr>
        <p:xfrm>
          <a:off x="-140228" y="2243137"/>
          <a:ext cx="6212416" cy="3266016"/>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extLst>
      <p:ext uri="{BB962C8B-B14F-4D97-AF65-F5344CB8AC3E}">
        <p14:creationId xmlns:p14="http://schemas.microsoft.com/office/powerpoint/2010/main" val="42348578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2B95A-F3DD-F44D-ACAA-67DF80592C5E}"/>
              </a:ext>
            </a:extLst>
          </p:cNvPr>
          <p:cNvSpPr>
            <a:spLocks noGrp="1"/>
          </p:cNvSpPr>
          <p:nvPr>
            <p:ph type="title"/>
          </p:nvPr>
        </p:nvSpPr>
        <p:spPr/>
        <p:txBody>
          <a:bodyPr/>
          <a:lstStyle/>
          <a:p>
            <a:r>
              <a:rPr lang="en-US" dirty="0"/>
              <a:t>Hue Lights</a:t>
            </a:r>
          </a:p>
        </p:txBody>
      </p:sp>
      <p:sp>
        <p:nvSpPr>
          <p:cNvPr id="3" name="Content Placeholder 2">
            <a:extLst>
              <a:ext uri="{FF2B5EF4-FFF2-40B4-BE49-F238E27FC236}">
                <a16:creationId xmlns:a16="http://schemas.microsoft.com/office/drawing/2014/main" id="{98A571C1-954D-A74E-BE9C-C321049F754A}"/>
              </a:ext>
            </a:extLst>
          </p:cNvPr>
          <p:cNvSpPr>
            <a:spLocks noGrp="1"/>
          </p:cNvSpPr>
          <p:nvPr>
            <p:ph idx="1"/>
          </p:nvPr>
        </p:nvSpPr>
        <p:spPr>
          <a:xfrm>
            <a:off x="838200" y="1825625"/>
            <a:ext cx="5843954" cy="3819037"/>
          </a:xfrm>
        </p:spPr>
        <p:txBody>
          <a:bodyPr/>
          <a:lstStyle/>
          <a:p>
            <a:r>
              <a:rPr lang="en-US" dirty="0"/>
              <a:t>Already seen concept of URI</a:t>
            </a:r>
          </a:p>
          <a:p>
            <a:r>
              <a:rPr lang="en-US" dirty="0"/>
              <a:t>AJAX code creates HTTP packet to send</a:t>
            </a:r>
          </a:p>
          <a:p>
            <a:pPr lvl="1"/>
            <a:r>
              <a:rPr lang="en-US" dirty="0"/>
              <a:t>GET goes and gets information</a:t>
            </a:r>
          </a:p>
          <a:p>
            <a:pPr lvl="1"/>
            <a:r>
              <a:rPr lang="en-US" dirty="0"/>
              <a:t>PUT used to set a value</a:t>
            </a:r>
          </a:p>
          <a:p>
            <a:pPr lvl="2"/>
            <a:r>
              <a:rPr lang="en-US" dirty="0"/>
              <a:t>So far only turned it on and off</a:t>
            </a:r>
          </a:p>
        </p:txBody>
      </p:sp>
      <p:sp>
        <p:nvSpPr>
          <p:cNvPr id="4" name="Rounded Rectangle 3">
            <a:extLst>
              <a:ext uri="{FF2B5EF4-FFF2-40B4-BE49-F238E27FC236}">
                <a16:creationId xmlns:a16="http://schemas.microsoft.com/office/drawing/2014/main" id="{7A02622C-B898-B846-AACE-4B527627F384}"/>
              </a:ext>
            </a:extLst>
          </p:cNvPr>
          <p:cNvSpPr/>
          <p:nvPr/>
        </p:nvSpPr>
        <p:spPr>
          <a:xfrm>
            <a:off x="6858000" y="365125"/>
            <a:ext cx="5046785" cy="6246690"/>
          </a:xfrm>
          <a:prstGeom prst="roundRect">
            <a:avLst/>
          </a:prstGeom>
        </p:spPr>
        <p:style>
          <a:lnRef idx="1">
            <a:schemeClr val="accent4"/>
          </a:lnRef>
          <a:fillRef idx="2">
            <a:schemeClr val="accent4"/>
          </a:fillRef>
          <a:effectRef idx="1">
            <a:schemeClr val="accent4"/>
          </a:effectRef>
          <a:fontRef idx="minor">
            <a:schemeClr val="dk1"/>
          </a:fontRef>
        </p:style>
        <p:txBody>
          <a:bodyPr rtlCol="0" anchor="t"/>
          <a:lstStyle/>
          <a:p>
            <a:pPr algn="ctr"/>
            <a:r>
              <a:rPr lang="en-US" dirty="0"/>
              <a:t>Other settings:</a:t>
            </a:r>
          </a:p>
          <a:p>
            <a:endParaRPr lang="en-US" dirty="0"/>
          </a:p>
          <a:p>
            <a:r>
              <a:rPr lang="en-US" dirty="0"/>
              <a:t>Saturation is the intensity of the colour.  254 is most </a:t>
            </a:r>
            <a:r>
              <a:rPr lang="en-US" dirty="0" err="1"/>
              <a:t>coloured</a:t>
            </a:r>
            <a:r>
              <a:rPr lang="en-US" dirty="0"/>
              <a:t> and 0 is least (</a:t>
            </a:r>
            <a:r>
              <a:rPr lang="en-US" dirty="0" err="1"/>
              <a:t>eg</a:t>
            </a:r>
            <a:r>
              <a:rPr lang="en-US" dirty="0"/>
              <a:t>: white)</a:t>
            </a:r>
          </a:p>
          <a:p>
            <a:r>
              <a:rPr lang="en-US" dirty="0"/>
              <a:t>	“sat” : 254</a:t>
            </a:r>
          </a:p>
          <a:p>
            <a:endParaRPr lang="en-US" dirty="0"/>
          </a:p>
          <a:p>
            <a:r>
              <a:rPr lang="en-US" dirty="0"/>
              <a:t>Brightness : how bright it is!</a:t>
            </a:r>
          </a:p>
          <a:p>
            <a:r>
              <a:rPr lang="en-US" dirty="0"/>
              <a:t>	“</a:t>
            </a:r>
            <a:r>
              <a:rPr lang="en-US" dirty="0" err="1"/>
              <a:t>bri</a:t>
            </a:r>
            <a:r>
              <a:rPr lang="en-US" dirty="0"/>
              <a:t>” : 254</a:t>
            </a:r>
          </a:p>
          <a:p>
            <a:endParaRPr lang="en-US" dirty="0"/>
          </a:p>
          <a:p>
            <a:r>
              <a:rPr lang="en-US" dirty="0"/>
              <a:t>Hue : a measure of colour.  Range is 0 to 65535</a:t>
            </a:r>
          </a:p>
          <a:p>
            <a:r>
              <a:rPr lang="en-US" dirty="0"/>
              <a:t>	“hue” : 10000</a:t>
            </a:r>
          </a:p>
        </p:txBody>
      </p:sp>
    </p:spTree>
    <p:extLst>
      <p:ext uri="{BB962C8B-B14F-4D97-AF65-F5344CB8AC3E}">
        <p14:creationId xmlns:p14="http://schemas.microsoft.com/office/powerpoint/2010/main" val="2609705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57B6B-5EAC-814E-B5C0-CF4381AEC0F0}"/>
              </a:ext>
            </a:extLst>
          </p:cNvPr>
          <p:cNvSpPr>
            <a:spLocks noGrp="1"/>
          </p:cNvSpPr>
          <p:nvPr>
            <p:ph type="title"/>
          </p:nvPr>
        </p:nvSpPr>
        <p:spPr/>
        <p:txBody>
          <a:bodyPr/>
          <a:lstStyle/>
          <a:p>
            <a:r>
              <a:rPr lang="en-US" dirty="0"/>
              <a:t>Hue Colours : “hue” : n</a:t>
            </a:r>
          </a:p>
        </p:txBody>
      </p:sp>
      <p:sp>
        <p:nvSpPr>
          <p:cNvPr id="3" name="Content Placeholder 2">
            <a:extLst>
              <a:ext uri="{FF2B5EF4-FFF2-40B4-BE49-F238E27FC236}">
                <a16:creationId xmlns:a16="http://schemas.microsoft.com/office/drawing/2014/main" id="{0CA48C60-3B2D-4943-8AAE-5F6BE1DF22A4}"/>
              </a:ext>
            </a:extLst>
          </p:cNvPr>
          <p:cNvSpPr>
            <a:spLocks noGrp="1"/>
          </p:cNvSpPr>
          <p:nvPr>
            <p:ph idx="1"/>
          </p:nvPr>
        </p:nvSpPr>
        <p:spPr>
          <a:xfrm>
            <a:off x="838200" y="1825625"/>
            <a:ext cx="4911969" cy="4351338"/>
          </a:xfrm>
        </p:spPr>
        <p:txBody>
          <a:bodyPr/>
          <a:lstStyle/>
          <a:p>
            <a:r>
              <a:rPr lang="en-US" dirty="0"/>
              <a:t>0 and 65535 are both Red</a:t>
            </a:r>
          </a:p>
          <a:p>
            <a:r>
              <a:rPr lang="en-US" dirty="0"/>
              <a:t>25500 is Green</a:t>
            </a:r>
          </a:p>
          <a:p>
            <a:r>
              <a:rPr lang="en-US" dirty="0"/>
              <a:t>46920 is Blue</a:t>
            </a:r>
          </a:p>
          <a:p>
            <a:r>
              <a:rPr lang="en-US" dirty="0"/>
              <a:t>12750 is Yellow</a:t>
            </a:r>
          </a:p>
          <a:p>
            <a:r>
              <a:rPr lang="en-US" dirty="0"/>
              <a:t>56100 is Pink</a:t>
            </a:r>
          </a:p>
        </p:txBody>
      </p:sp>
      <p:pic>
        <p:nvPicPr>
          <p:cNvPr id="5" name="Picture 4">
            <a:extLst>
              <a:ext uri="{FF2B5EF4-FFF2-40B4-BE49-F238E27FC236}">
                <a16:creationId xmlns:a16="http://schemas.microsoft.com/office/drawing/2014/main" id="{56A18A2F-FF8D-E443-B2FE-78EE042A4DC4}"/>
              </a:ext>
            </a:extLst>
          </p:cNvPr>
          <p:cNvPicPr>
            <a:picLocks noChangeAspect="1"/>
          </p:cNvPicPr>
          <p:nvPr/>
        </p:nvPicPr>
        <p:blipFill>
          <a:blip r:embed="rId2"/>
          <a:stretch>
            <a:fillRect/>
          </a:stretch>
        </p:blipFill>
        <p:spPr>
          <a:xfrm>
            <a:off x="7550996" y="1485106"/>
            <a:ext cx="4208746" cy="5032375"/>
          </a:xfrm>
          <a:prstGeom prst="rect">
            <a:avLst/>
          </a:prstGeom>
        </p:spPr>
      </p:pic>
      <p:sp>
        <p:nvSpPr>
          <p:cNvPr id="6" name="TextBox 5">
            <a:extLst>
              <a:ext uri="{FF2B5EF4-FFF2-40B4-BE49-F238E27FC236}">
                <a16:creationId xmlns:a16="http://schemas.microsoft.com/office/drawing/2014/main" id="{930DC70D-8114-C147-B0C5-A6C5FE52CAB8}"/>
              </a:ext>
            </a:extLst>
          </p:cNvPr>
          <p:cNvSpPr txBox="1"/>
          <p:nvPr/>
        </p:nvSpPr>
        <p:spPr>
          <a:xfrm>
            <a:off x="5388089" y="5604014"/>
            <a:ext cx="2162907" cy="707886"/>
          </a:xfrm>
          <a:prstGeom prst="rect">
            <a:avLst/>
          </a:prstGeom>
          <a:noFill/>
        </p:spPr>
        <p:txBody>
          <a:bodyPr wrap="square" rtlCol="0">
            <a:spAutoFit/>
          </a:bodyPr>
          <a:lstStyle/>
          <a:p>
            <a:r>
              <a:rPr lang="en-US" sz="2000" dirty="0">
                <a:solidFill>
                  <a:schemeClr val="bg1"/>
                </a:solidFill>
              </a:rPr>
              <a:t>More to it than simple colours </a:t>
            </a:r>
          </a:p>
        </p:txBody>
      </p:sp>
    </p:spTree>
    <p:extLst>
      <p:ext uri="{BB962C8B-B14F-4D97-AF65-F5344CB8AC3E}">
        <p14:creationId xmlns:p14="http://schemas.microsoft.com/office/powerpoint/2010/main" val="1198089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71DBA-DDA3-9846-A6D7-F7A82296E205}"/>
              </a:ext>
            </a:extLst>
          </p:cNvPr>
          <p:cNvSpPr>
            <a:spLocks noGrp="1"/>
          </p:cNvSpPr>
          <p:nvPr>
            <p:ph type="title"/>
          </p:nvPr>
        </p:nvSpPr>
        <p:spPr/>
        <p:txBody>
          <a:bodyPr/>
          <a:lstStyle/>
          <a:p>
            <a:r>
              <a:rPr lang="en-US" dirty="0" err="1"/>
              <a:t>JQuery</a:t>
            </a:r>
            <a:endParaRPr lang="en-US" dirty="0"/>
          </a:p>
        </p:txBody>
      </p:sp>
      <p:sp>
        <p:nvSpPr>
          <p:cNvPr id="4" name="Text Placeholder 3">
            <a:extLst>
              <a:ext uri="{FF2B5EF4-FFF2-40B4-BE49-F238E27FC236}">
                <a16:creationId xmlns:a16="http://schemas.microsoft.com/office/drawing/2014/main" id="{328CAB14-319A-8540-AFE0-AE4D1FBB0414}"/>
              </a:ext>
            </a:extLst>
          </p:cNvPr>
          <p:cNvSpPr>
            <a:spLocks noGrp="1"/>
          </p:cNvSpPr>
          <p:nvPr>
            <p:ph type="body" idx="1"/>
          </p:nvPr>
        </p:nvSpPr>
        <p:spPr/>
        <p:txBody>
          <a:bodyPr/>
          <a:lstStyle/>
          <a:p>
            <a:r>
              <a:rPr lang="en-US" dirty="0" err="1"/>
              <a:t>Menti.com</a:t>
            </a:r>
            <a:r>
              <a:rPr lang="en-US" dirty="0"/>
              <a:t> questions….</a:t>
            </a:r>
          </a:p>
        </p:txBody>
      </p:sp>
    </p:spTree>
    <p:extLst>
      <p:ext uri="{BB962C8B-B14F-4D97-AF65-F5344CB8AC3E}">
        <p14:creationId xmlns:p14="http://schemas.microsoft.com/office/powerpoint/2010/main" val="1649034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FC51E8-7B9D-5541-97C1-4BBF7448BC9C}"/>
              </a:ext>
            </a:extLst>
          </p:cNvPr>
          <p:cNvSpPr>
            <a:spLocks noGrp="1"/>
          </p:cNvSpPr>
          <p:nvPr>
            <p:ph type="title"/>
          </p:nvPr>
        </p:nvSpPr>
        <p:spPr/>
        <p:txBody>
          <a:bodyPr/>
          <a:lstStyle/>
          <a:p>
            <a:r>
              <a:rPr lang="en-US" dirty="0"/>
              <a:t>Review of arrays</a:t>
            </a:r>
          </a:p>
        </p:txBody>
      </p:sp>
      <p:sp>
        <p:nvSpPr>
          <p:cNvPr id="5" name="Content Placeholder 4">
            <a:extLst>
              <a:ext uri="{FF2B5EF4-FFF2-40B4-BE49-F238E27FC236}">
                <a16:creationId xmlns:a16="http://schemas.microsoft.com/office/drawing/2014/main" id="{93B7F073-BEAF-0247-9906-8486A64B9947}"/>
              </a:ext>
            </a:extLst>
          </p:cNvPr>
          <p:cNvSpPr>
            <a:spLocks noGrp="1"/>
          </p:cNvSpPr>
          <p:nvPr>
            <p:ph idx="1"/>
          </p:nvPr>
        </p:nvSpPr>
        <p:spPr>
          <a:xfrm>
            <a:off x="838200" y="1825625"/>
            <a:ext cx="10515600" cy="4351338"/>
          </a:xfrm>
        </p:spPr>
        <p:txBody>
          <a:bodyPr/>
          <a:lstStyle/>
          <a:p>
            <a:r>
              <a:rPr lang="en-US" dirty="0"/>
              <a:t>Collection of values arranged under a single name</a:t>
            </a:r>
          </a:p>
          <a:p>
            <a:r>
              <a:rPr lang="en-US" dirty="0"/>
              <a:t>Has an index – a number which distinguishes an individual value within the collection</a:t>
            </a:r>
          </a:p>
          <a:p>
            <a:r>
              <a:rPr lang="en-US" dirty="0" err="1"/>
              <a:t>LightsState</a:t>
            </a:r>
            <a:r>
              <a:rPr lang="en-US" dirty="0"/>
              <a:t>[“2”] </a:t>
            </a:r>
          </a:p>
          <a:p>
            <a:pPr lvl="1"/>
            <a:r>
              <a:rPr lang="en-US" dirty="0"/>
              <a:t>References an array called </a:t>
            </a:r>
            <a:r>
              <a:rPr lang="en-US" dirty="0" err="1">
                <a:solidFill>
                  <a:schemeClr val="accent4"/>
                </a:solidFill>
              </a:rPr>
              <a:t>lightsState</a:t>
            </a:r>
            <a:r>
              <a:rPr lang="en-US" dirty="0"/>
              <a:t> with an ID of </a:t>
            </a:r>
            <a:r>
              <a:rPr lang="en-US" dirty="0">
                <a:solidFill>
                  <a:schemeClr val="accent4"/>
                </a:solidFill>
              </a:rPr>
              <a:t>2</a:t>
            </a:r>
          </a:p>
          <a:p>
            <a:r>
              <a:rPr lang="en-US" dirty="0"/>
              <a:t>Indexes start at 0</a:t>
            </a:r>
          </a:p>
          <a:p>
            <a:r>
              <a:rPr lang="en-US" dirty="0"/>
              <a:t>Declared </a:t>
            </a:r>
          </a:p>
          <a:p>
            <a:endParaRPr lang="en-US" dirty="0"/>
          </a:p>
        </p:txBody>
      </p:sp>
      <p:sp>
        <p:nvSpPr>
          <p:cNvPr id="6" name="Rounded Rectangle 5">
            <a:extLst>
              <a:ext uri="{FF2B5EF4-FFF2-40B4-BE49-F238E27FC236}">
                <a16:creationId xmlns:a16="http://schemas.microsoft.com/office/drawing/2014/main" id="{8B3746A1-C570-4143-A130-7701FDC4DDD3}"/>
              </a:ext>
            </a:extLst>
          </p:cNvPr>
          <p:cNvSpPr/>
          <p:nvPr/>
        </p:nvSpPr>
        <p:spPr>
          <a:xfrm>
            <a:off x="3358662" y="4695093"/>
            <a:ext cx="3405554" cy="879231"/>
          </a:xfrm>
          <a:prstGeom prst="roundRect">
            <a:avLst/>
          </a:prstGeom>
        </p:spPr>
        <p:style>
          <a:lnRef idx="1">
            <a:schemeClr val="accent4"/>
          </a:lnRef>
          <a:fillRef idx="2">
            <a:schemeClr val="accent4"/>
          </a:fillRef>
          <a:effectRef idx="1">
            <a:schemeClr val="accent4"/>
          </a:effectRef>
          <a:fontRef idx="minor">
            <a:schemeClr val="dk1"/>
          </a:fontRef>
        </p:style>
        <p:txBody>
          <a:bodyPr rtlCol="0" anchor="t"/>
          <a:lstStyle/>
          <a:p>
            <a:endParaRPr lang="en-US" dirty="0"/>
          </a:p>
          <a:p>
            <a:r>
              <a:rPr lang="en-US" dirty="0"/>
              <a:t>Var </a:t>
            </a:r>
            <a:r>
              <a:rPr lang="en-US" dirty="0" err="1"/>
              <a:t>lightsState</a:t>
            </a:r>
            <a:r>
              <a:rPr lang="en-US" dirty="0"/>
              <a:t> = new Array(6)</a:t>
            </a:r>
          </a:p>
        </p:txBody>
      </p:sp>
      <p:sp>
        <p:nvSpPr>
          <p:cNvPr id="7" name="TextBox 6">
            <a:extLst>
              <a:ext uri="{FF2B5EF4-FFF2-40B4-BE49-F238E27FC236}">
                <a16:creationId xmlns:a16="http://schemas.microsoft.com/office/drawing/2014/main" id="{8CA7BA67-5334-AB4F-B419-BDDA25386344}"/>
              </a:ext>
            </a:extLst>
          </p:cNvPr>
          <p:cNvSpPr txBox="1"/>
          <p:nvPr/>
        </p:nvSpPr>
        <p:spPr>
          <a:xfrm>
            <a:off x="7306408" y="4607303"/>
            <a:ext cx="4589584" cy="1569660"/>
          </a:xfrm>
          <a:prstGeom prst="rect">
            <a:avLst/>
          </a:prstGeom>
          <a:noFill/>
        </p:spPr>
        <p:txBody>
          <a:bodyPr wrap="square" rtlCol="0">
            <a:spAutoFit/>
          </a:bodyPr>
          <a:lstStyle/>
          <a:p>
            <a:r>
              <a:rPr lang="en-US" sz="2400" dirty="0">
                <a:solidFill>
                  <a:schemeClr val="bg1"/>
                </a:solidFill>
              </a:rPr>
              <a:t>Length does not have to be given – if not given then array will expand automatically as more things added</a:t>
            </a:r>
          </a:p>
        </p:txBody>
      </p:sp>
      <p:cxnSp>
        <p:nvCxnSpPr>
          <p:cNvPr id="9" name="Straight Arrow Connector 8">
            <a:extLst>
              <a:ext uri="{FF2B5EF4-FFF2-40B4-BE49-F238E27FC236}">
                <a16:creationId xmlns:a16="http://schemas.microsoft.com/office/drawing/2014/main" id="{840651E5-32F0-4D44-8219-A8AC190A03EC}"/>
              </a:ext>
            </a:extLst>
          </p:cNvPr>
          <p:cNvCxnSpPr/>
          <p:nvPr/>
        </p:nvCxnSpPr>
        <p:spPr>
          <a:xfrm flipH="1" flipV="1">
            <a:off x="6471138" y="5198703"/>
            <a:ext cx="896816" cy="193430"/>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0817678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1F1B3-ECC8-7D47-AA7C-450DA3BCF0EF}"/>
              </a:ext>
            </a:extLst>
          </p:cNvPr>
          <p:cNvSpPr>
            <a:spLocks noGrp="1"/>
          </p:cNvSpPr>
          <p:nvPr>
            <p:ph type="title"/>
          </p:nvPr>
        </p:nvSpPr>
        <p:spPr/>
        <p:txBody>
          <a:bodyPr/>
          <a:lstStyle/>
          <a:p>
            <a:r>
              <a:rPr lang="en-US" dirty="0"/>
              <a:t>Arrays…</a:t>
            </a:r>
          </a:p>
        </p:txBody>
      </p:sp>
      <p:sp>
        <p:nvSpPr>
          <p:cNvPr id="3" name="Content Placeholder 2">
            <a:extLst>
              <a:ext uri="{FF2B5EF4-FFF2-40B4-BE49-F238E27FC236}">
                <a16:creationId xmlns:a16="http://schemas.microsoft.com/office/drawing/2014/main" id="{7984043F-6CA6-E44E-BF89-4D389F607A61}"/>
              </a:ext>
            </a:extLst>
          </p:cNvPr>
          <p:cNvSpPr>
            <a:spLocks noGrp="1"/>
          </p:cNvSpPr>
          <p:nvPr>
            <p:ph idx="1"/>
          </p:nvPr>
        </p:nvSpPr>
        <p:spPr/>
        <p:txBody>
          <a:bodyPr/>
          <a:lstStyle/>
          <a:p>
            <a:r>
              <a:rPr lang="en-US" dirty="0"/>
              <a:t>Add to your array</a:t>
            </a:r>
          </a:p>
          <a:p>
            <a:endParaRPr lang="en-US" dirty="0"/>
          </a:p>
          <a:p>
            <a:r>
              <a:rPr lang="en-US" dirty="0" err="1"/>
              <a:t>Initialise</a:t>
            </a:r>
            <a:r>
              <a:rPr lang="en-US" dirty="0"/>
              <a:t> with all values at start</a:t>
            </a:r>
          </a:p>
          <a:p>
            <a:endParaRPr lang="en-US" dirty="0"/>
          </a:p>
          <a:p>
            <a:endParaRPr lang="en-US" dirty="0"/>
          </a:p>
          <a:p>
            <a:r>
              <a:rPr lang="en-US" dirty="0"/>
              <a:t>Work out how many values in there</a:t>
            </a:r>
          </a:p>
        </p:txBody>
      </p:sp>
      <p:sp>
        <p:nvSpPr>
          <p:cNvPr id="5" name="Rounded Rectangle 4">
            <a:extLst>
              <a:ext uri="{FF2B5EF4-FFF2-40B4-BE49-F238E27FC236}">
                <a16:creationId xmlns:a16="http://schemas.microsoft.com/office/drawing/2014/main" id="{E7195A42-5891-BE4F-8551-57577D25A958}"/>
              </a:ext>
            </a:extLst>
          </p:cNvPr>
          <p:cNvSpPr/>
          <p:nvPr/>
        </p:nvSpPr>
        <p:spPr>
          <a:xfrm>
            <a:off x="4574930" y="1318541"/>
            <a:ext cx="3042139" cy="879231"/>
          </a:xfrm>
          <a:prstGeom prst="roundRect">
            <a:avLst/>
          </a:prstGeom>
        </p:spPr>
        <p:style>
          <a:lnRef idx="1">
            <a:schemeClr val="accent4"/>
          </a:lnRef>
          <a:fillRef idx="2">
            <a:schemeClr val="accent4"/>
          </a:fillRef>
          <a:effectRef idx="1">
            <a:schemeClr val="accent4"/>
          </a:effectRef>
          <a:fontRef idx="minor">
            <a:schemeClr val="dk1"/>
          </a:fontRef>
        </p:style>
        <p:txBody>
          <a:bodyPr rtlCol="0" anchor="t"/>
          <a:lstStyle/>
          <a:p>
            <a:endParaRPr lang="en-US" dirty="0"/>
          </a:p>
          <a:p>
            <a:r>
              <a:rPr lang="en-US" dirty="0" err="1"/>
              <a:t>LightsState</a:t>
            </a:r>
            <a:r>
              <a:rPr lang="en-US" dirty="0"/>
              <a:t>[2] = on;</a:t>
            </a:r>
          </a:p>
        </p:txBody>
      </p:sp>
      <p:sp>
        <p:nvSpPr>
          <p:cNvPr id="6" name="Rounded Rectangle 5">
            <a:extLst>
              <a:ext uri="{FF2B5EF4-FFF2-40B4-BE49-F238E27FC236}">
                <a16:creationId xmlns:a16="http://schemas.microsoft.com/office/drawing/2014/main" id="{3060E125-8BDB-DF47-BC10-52B4B10EA773}"/>
              </a:ext>
            </a:extLst>
          </p:cNvPr>
          <p:cNvSpPr/>
          <p:nvPr/>
        </p:nvSpPr>
        <p:spPr>
          <a:xfrm>
            <a:off x="6301152" y="2644104"/>
            <a:ext cx="5621217" cy="1150999"/>
          </a:xfrm>
          <a:prstGeom prst="roundRect">
            <a:avLst/>
          </a:prstGeom>
        </p:spPr>
        <p:style>
          <a:lnRef idx="1">
            <a:schemeClr val="accent4"/>
          </a:lnRef>
          <a:fillRef idx="2">
            <a:schemeClr val="accent4"/>
          </a:fillRef>
          <a:effectRef idx="1">
            <a:schemeClr val="accent4"/>
          </a:effectRef>
          <a:fontRef idx="minor">
            <a:schemeClr val="dk1"/>
          </a:fontRef>
        </p:style>
        <p:txBody>
          <a:bodyPr rtlCol="0" anchor="t"/>
          <a:lstStyle/>
          <a:p>
            <a:endParaRPr lang="en-US" dirty="0"/>
          </a:p>
          <a:p>
            <a:r>
              <a:rPr lang="en-US" dirty="0" err="1"/>
              <a:t>var</a:t>
            </a:r>
            <a:r>
              <a:rPr lang="en-US" dirty="0"/>
              <a:t> </a:t>
            </a:r>
            <a:r>
              <a:rPr lang="en-US" dirty="0" err="1"/>
              <a:t>LightsState</a:t>
            </a:r>
            <a:r>
              <a:rPr lang="en-US" dirty="0"/>
              <a:t> = new Array(on, off, on, off, on, off);</a:t>
            </a:r>
          </a:p>
        </p:txBody>
      </p:sp>
      <p:sp>
        <p:nvSpPr>
          <p:cNvPr id="7" name="Rounded Rectangle 6">
            <a:extLst>
              <a:ext uri="{FF2B5EF4-FFF2-40B4-BE49-F238E27FC236}">
                <a16:creationId xmlns:a16="http://schemas.microsoft.com/office/drawing/2014/main" id="{C96F4F4C-427B-6940-A712-B91F4D9BD1BB}"/>
              </a:ext>
            </a:extLst>
          </p:cNvPr>
          <p:cNvSpPr/>
          <p:nvPr/>
        </p:nvSpPr>
        <p:spPr>
          <a:xfrm>
            <a:off x="7074876" y="4173966"/>
            <a:ext cx="3042139" cy="879231"/>
          </a:xfrm>
          <a:prstGeom prst="roundRect">
            <a:avLst/>
          </a:prstGeom>
        </p:spPr>
        <p:style>
          <a:lnRef idx="1">
            <a:schemeClr val="accent4"/>
          </a:lnRef>
          <a:fillRef idx="2">
            <a:schemeClr val="accent4"/>
          </a:fillRef>
          <a:effectRef idx="1">
            <a:schemeClr val="accent4"/>
          </a:effectRef>
          <a:fontRef idx="minor">
            <a:schemeClr val="dk1"/>
          </a:fontRef>
        </p:style>
        <p:txBody>
          <a:bodyPr rtlCol="0" anchor="t"/>
          <a:lstStyle/>
          <a:p>
            <a:endParaRPr lang="en-US" dirty="0"/>
          </a:p>
          <a:p>
            <a:r>
              <a:rPr lang="en-US" dirty="0" err="1"/>
              <a:t>LightsState.length</a:t>
            </a:r>
            <a:endParaRPr lang="en-US" dirty="0"/>
          </a:p>
        </p:txBody>
      </p:sp>
    </p:spTree>
    <p:extLst>
      <p:ext uri="{BB962C8B-B14F-4D97-AF65-F5344CB8AC3E}">
        <p14:creationId xmlns:p14="http://schemas.microsoft.com/office/powerpoint/2010/main" val="35853061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09931-0713-FF43-9D63-5EDF2B4951F9}"/>
              </a:ext>
            </a:extLst>
          </p:cNvPr>
          <p:cNvSpPr>
            <a:spLocks noGrp="1"/>
          </p:cNvSpPr>
          <p:nvPr>
            <p:ph type="title"/>
          </p:nvPr>
        </p:nvSpPr>
        <p:spPr/>
        <p:txBody>
          <a:bodyPr/>
          <a:lstStyle/>
          <a:p>
            <a:r>
              <a:rPr lang="en-US" dirty="0"/>
              <a:t>Review “for” loops</a:t>
            </a:r>
          </a:p>
        </p:txBody>
      </p:sp>
      <p:sp>
        <p:nvSpPr>
          <p:cNvPr id="3" name="Content Placeholder 2">
            <a:extLst>
              <a:ext uri="{FF2B5EF4-FFF2-40B4-BE49-F238E27FC236}">
                <a16:creationId xmlns:a16="http://schemas.microsoft.com/office/drawing/2014/main" id="{7AA3BEF0-89E3-AE4A-80DC-87DBEE889E53}"/>
              </a:ext>
            </a:extLst>
          </p:cNvPr>
          <p:cNvSpPr>
            <a:spLocks noGrp="1"/>
          </p:cNvSpPr>
          <p:nvPr>
            <p:ph idx="1"/>
          </p:nvPr>
        </p:nvSpPr>
        <p:spPr/>
        <p:txBody>
          <a:bodyPr/>
          <a:lstStyle/>
          <a:p>
            <a:r>
              <a:rPr lang="en-US" dirty="0"/>
              <a:t>A counter variable to track the number of times a sequence of commands is run</a:t>
            </a:r>
          </a:p>
          <a:p>
            <a:r>
              <a:rPr lang="en-US" dirty="0"/>
              <a:t>Stops when counter variable reaches or exceeds specified value</a:t>
            </a:r>
          </a:p>
        </p:txBody>
      </p:sp>
      <p:sp>
        <p:nvSpPr>
          <p:cNvPr id="4" name="Rounded Rectangle 3">
            <a:extLst>
              <a:ext uri="{FF2B5EF4-FFF2-40B4-BE49-F238E27FC236}">
                <a16:creationId xmlns:a16="http://schemas.microsoft.com/office/drawing/2014/main" id="{4F096541-EA7B-CD4D-B53E-37755B68950C}"/>
              </a:ext>
            </a:extLst>
          </p:cNvPr>
          <p:cNvSpPr/>
          <p:nvPr/>
        </p:nvSpPr>
        <p:spPr>
          <a:xfrm>
            <a:off x="4522176" y="3561678"/>
            <a:ext cx="3619501" cy="2153322"/>
          </a:xfrm>
          <a:prstGeom prst="roundRect">
            <a:avLst/>
          </a:prstGeom>
        </p:spPr>
        <p:style>
          <a:lnRef idx="1">
            <a:schemeClr val="accent4"/>
          </a:lnRef>
          <a:fillRef idx="2">
            <a:schemeClr val="accent4"/>
          </a:fillRef>
          <a:effectRef idx="1">
            <a:schemeClr val="accent4"/>
          </a:effectRef>
          <a:fontRef idx="minor">
            <a:schemeClr val="dk1"/>
          </a:fontRef>
        </p:style>
        <p:txBody>
          <a:bodyPr rtlCol="0" anchor="t"/>
          <a:lstStyle/>
          <a:p>
            <a:endParaRPr lang="en-US" dirty="0"/>
          </a:p>
          <a:p>
            <a:r>
              <a:rPr lang="en-US" dirty="0"/>
              <a:t>for (start; continue; update)</a:t>
            </a:r>
          </a:p>
          <a:p>
            <a:r>
              <a:rPr lang="en-US" dirty="0"/>
              <a:t>{</a:t>
            </a:r>
          </a:p>
          <a:p>
            <a:r>
              <a:rPr lang="en-US" dirty="0"/>
              <a:t>	stuff to do</a:t>
            </a:r>
          </a:p>
          <a:p>
            <a:r>
              <a:rPr lang="en-US" dirty="0"/>
              <a:t>}</a:t>
            </a:r>
          </a:p>
        </p:txBody>
      </p:sp>
    </p:spTree>
    <p:extLst>
      <p:ext uri="{BB962C8B-B14F-4D97-AF65-F5344CB8AC3E}">
        <p14:creationId xmlns:p14="http://schemas.microsoft.com/office/powerpoint/2010/main" val="6740860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0D1C-AFF7-8048-B402-C547D6F272C3}"/>
              </a:ext>
            </a:extLst>
          </p:cNvPr>
          <p:cNvSpPr>
            <a:spLocks noGrp="1"/>
          </p:cNvSpPr>
          <p:nvPr>
            <p:ph type="title"/>
          </p:nvPr>
        </p:nvSpPr>
        <p:spPr/>
        <p:txBody>
          <a:bodyPr/>
          <a:lstStyle/>
          <a:p>
            <a:r>
              <a:rPr lang="en-US" dirty="0"/>
              <a:t>Review “while” loops</a:t>
            </a:r>
          </a:p>
        </p:txBody>
      </p:sp>
      <p:sp>
        <p:nvSpPr>
          <p:cNvPr id="3" name="Content Placeholder 2">
            <a:extLst>
              <a:ext uri="{FF2B5EF4-FFF2-40B4-BE49-F238E27FC236}">
                <a16:creationId xmlns:a16="http://schemas.microsoft.com/office/drawing/2014/main" id="{6959C1CD-96DB-2C46-937D-D7599A801C72}"/>
              </a:ext>
            </a:extLst>
          </p:cNvPr>
          <p:cNvSpPr>
            <a:spLocks noGrp="1"/>
          </p:cNvSpPr>
          <p:nvPr>
            <p:ph idx="1"/>
          </p:nvPr>
        </p:nvSpPr>
        <p:spPr/>
        <p:txBody>
          <a:bodyPr/>
          <a:lstStyle/>
          <a:p>
            <a:r>
              <a:rPr lang="en-US" dirty="0"/>
              <a:t>Command block runs so long as a condition is met</a:t>
            </a:r>
          </a:p>
          <a:p>
            <a:r>
              <a:rPr lang="en-US" dirty="0"/>
              <a:t>Condition in while loop does not rely on value of counter variable</a:t>
            </a:r>
          </a:p>
          <a:p>
            <a:r>
              <a:rPr lang="en-US" dirty="0"/>
              <a:t>Continue has to be a </a:t>
            </a:r>
            <a:r>
              <a:rPr lang="en-US" dirty="0" err="1"/>
              <a:t>boolean</a:t>
            </a:r>
            <a:endParaRPr lang="en-US" dirty="0"/>
          </a:p>
        </p:txBody>
      </p:sp>
      <p:sp>
        <p:nvSpPr>
          <p:cNvPr id="4" name="Rounded Rectangle 3">
            <a:extLst>
              <a:ext uri="{FF2B5EF4-FFF2-40B4-BE49-F238E27FC236}">
                <a16:creationId xmlns:a16="http://schemas.microsoft.com/office/drawing/2014/main" id="{C9984F94-DA8E-B648-8343-69657785FD9A}"/>
              </a:ext>
            </a:extLst>
          </p:cNvPr>
          <p:cNvSpPr/>
          <p:nvPr/>
        </p:nvSpPr>
        <p:spPr>
          <a:xfrm>
            <a:off x="4610099" y="4001294"/>
            <a:ext cx="3619501" cy="2153322"/>
          </a:xfrm>
          <a:prstGeom prst="roundRect">
            <a:avLst/>
          </a:prstGeom>
        </p:spPr>
        <p:style>
          <a:lnRef idx="1">
            <a:schemeClr val="accent4"/>
          </a:lnRef>
          <a:fillRef idx="2">
            <a:schemeClr val="accent4"/>
          </a:fillRef>
          <a:effectRef idx="1">
            <a:schemeClr val="accent4"/>
          </a:effectRef>
          <a:fontRef idx="minor">
            <a:schemeClr val="dk1"/>
          </a:fontRef>
        </p:style>
        <p:txBody>
          <a:bodyPr rtlCol="0" anchor="t"/>
          <a:lstStyle/>
          <a:p>
            <a:endParaRPr lang="en-US" dirty="0"/>
          </a:p>
          <a:p>
            <a:r>
              <a:rPr lang="en-US" dirty="0"/>
              <a:t>while (continue)</a:t>
            </a:r>
          </a:p>
          <a:p>
            <a:r>
              <a:rPr lang="en-US" dirty="0"/>
              <a:t>{</a:t>
            </a:r>
          </a:p>
          <a:p>
            <a:r>
              <a:rPr lang="en-US" dirty="0"/>
              <a:t>	stuff to do</a:t>
            </a:r>
          </a:p>
          <a:p>
            <a:r>
              <a:rPr lang="en-US" dirty="0"/>
              <a:t>}</a:t>
            </a:r>
          </a:p>
        </p:txBody>
      </p:sp>
    </p:spTree>
    <p:extLst>
      <p:ext uri="{BB962C8B-B14F-4D97-AF65-F5344CB8AC3E}">
        <p14:creationId xmlns:p14="http://schemas.microsoft.com/office/powerpoint/2010/main" val="11356695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00B47-BC6F-BD45-96F4-2230B94E4B87}"/>
              </a:ext>
            </a:extLst>
          </p:cNvPr>
          <p:cNvSpPr>
            <a:spLocks noGrp="1"/>
          </p:cNvSpPr>
          <p:nvPr>
            <p:ph type="title"/>
          </p:nvPr>
        </p:nvSpPr>
        <p:spPr/>
        <p:txBody>
          <a:bodyPr/>
          <a:lstStyle/>
          <a:p>
            <a:r>
              <a:rPr lang="en-US" dirty="0"/>
              <a:t>Local Storage</a:t>
            </a:r>
          </a:p>
        </p:txBody>
      </p:sp>
      <p:sp>
        <p:nvSpPr>
          <p:cNvPr id="3" name="Content Placeholder 2">
            <a:extLst>
              <a:ext uri="{FF2B5EF4-FFF2-40B4-BE49-F238E27FC236}">
                <a16:creationId xmlns:a16="http://schemas.microsoft.com/office/drawing/2014/main" id="{CF608846-688B-1B48-B8A4-87AC1B927675}"/>
              </a:ext>
            </a:extLst>
          </p:cNvPr>
          <p:cNvSpPr>
            <a:spLocks noGrp="1"/>
          </p:cNvSpPr>
          <p:nvPr>
            <p:ph idx="1"/>
          </p:nvPr>
        </p:nvSpPr>
        <p:spPr/>
        <p:txBody>
          <a:bodyPr/>
          <a:lstStyle/>
          <a:p>
            <a:r>
              <a:rPr lang="en-US" dirty="0"/>
              <a:t>Working client side so cannot save files</a:t>
            </a:r>
          </a:p>
          <a:p>
            <a:r>
              <a:rPr lang="en-US" dirty="0"/>
              <a:t>Local storage allows data to be stored in browser</a:t>
            </a:r>
          </a:p>
          <a:p>
            <a:r>
              <a:rPr lang="en-US" dirty="0"/>
              <a:t>New in HTML5</a:t>
            </a:r>
          </a:p>
          <a:p>
            <a:pPr lvl="1"/>
            <a:r>
              <a:rPr lang="en-US" dirty="0"/>
              <a:t>Prior had to save cookies</a:t>
            </a:r>
          </a:p>
          <a:p>
            <a:r>
              <a:rPr lang="en-US" dirty="0"/>
              <a:t>Web storage is more secure and storage limit is larger</a:t>
            </a:r>
          </a:p>
          <a:p>
            <a:r>
              <a:rPr lang="en-US" dirty="0"/>
              <a:t>All pages from same origin can store and access same data</a:t>
            </a:r>
          </a:p>
          <a:p>
            <a:endParaRPr lang="en-US" dirty="0"/>
          </a:p>
        </p:txBody>
      </p:sp>
    </p:spTree>
    <p:extLst>
      <p:ext uri="{BB962C8B-B14F-4D97-AF65-F5344CB8AC3E}">
        <p14:creationId xmlns:p14="http://schemas.microsoft.com/office/powerpoint/2010/main" val="35214823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E5C6C-4192-0E42-B877-9F3B1FA3FDD3}"/>
              </a:ext>
            </a:extLst>
          </p:cNvPr>
          <p:cNvSpPr>
            <a:spLocks noGrp="1"/>
          </p:cNvSpPr>
          <p:nvPr>
            <p:ph type="title"/>
          </p:nvPr>
        </p:nvSpPr>
        <p:spPr/>
        <p:txBody>
          <a:bodyPr/>
          <a:lstStyle/>
          <a:p>
            <a:r>
              <a:rPr lang="en-US" dirty="0"/>
              <a:t>Local storage</a:t>
            </a:r>
          </a:p>
        </p:txBody>
      </p:sp>
      <p:sp>
        <p:nvSpPr>
          <p:cNvPr id="3" name="Content Placeholder 2">
            <a:extLst>
              <a:ext uri="{FF2B5EF4-FFF2-40B4-BE49-F238E27FC236}">
                <a16:creationId xmlns:a16="http://schemas.microsoft.com/office/drawing/2014/main" id="{3F2C8188-A9A4-9749-A62E-F554581D8209}"/>
              </a:ext>
            </a:extLst>
          </p:cNvPr>
          <p:cNvSpPr>
            <a:spLocks noGrp="1"/>
          </p:cNvSpPr>
          <p:nvPr>
            <p:ph idx="1"/>
          </p:nvPr>
        </p:nvSpPr>
        <p:spPr>
          <a:xfrm>
            <a:off x="838200" y="1825625"/>
            <a:ext cx="10515600" cy="3713529"/>
          </a:xfrm>
        </p:spPr>
        <p:txBody>
          <a:bodyPr/>
          <a:lstStyle/>
          <a:p>
            <a:r>
              <a:rPr lang="en-US" dirty="0"/>
              <a:t>Helps prevent unnecessary requests back to server</a:t>
            </a:r>
          </a:p>
          <a:p>
            <a:pPr lvl="1"/>
            <a:r>
              <a:rPr lang="en-US" dirty="0"/>
              <a:t>Lowers traffic</a:t>
            </a:r>
          </a:p>
          <a:p>
            <a:r>
              <a:rPr lang="en-US" dirty="0"/>
              <a:t>Good for mobile apps as maintains functionality if have unreliable connection</a:t>
            </a:r>
          </a:p>
          <a:p>
            <a:r>
              <a:rPr lang="en-US" dirty="0"/>
              <a:t>Save user preferences</a:t>
            </a:r>
          </a:p>
          <a:p>
            <a:r>
              <a:rPr lang="en-US" dirty="0"/>
              <a:t>Save session state</a:t>
            </a:r>
          </a:p>
        </p:txBody>
      </p:sp>
    </p:spTree>
    <p:extLst>
      <p:ext uri="{BB962C8B-B14F-4D97-AF65-F5344CB8AC3E}">
        <p14:creationId xmlns:p14="http://schemas.microsoft.com/office/powerpoint/2010/main" val="1477561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541421"/>
          </a:xfrm>
        </p:spPr>
        <p:txBody>
          <a:bodyPr/>
          <a:lstStyle/>
          <a:p>
            <a:r>
              <a:rPr lang="en-US" b="1" dirty="0">
                <a:solidFill>
                  <a:schemeClr val="accent4">
                    <a:lumMod val="60000"/>
                    <a:lumOff val="40000"/>
                  </a:schemeClr>
                </a:solidFill>
              </a:rPr>
              <a:t>Outlin</a:t>
            </a:r>
            <a:r>
              <a:rPr lang="en-US" dirty="0">
                <a:solidFill>
                  <a:schemeClr val="accent4">
                    <a:lumMod val="60000"/>
                    <a:lumOff val="40000"/>
                  </a:schemeClr>
                </a:solidFill>
              </a:rPr>
              <a:t>e of session</a:t>
            </a:r>
            <a:endParaRPr lang="en-US" b="1" dirty="0">
              <a:solidFill>
                <a:schemeClr val="accent4">
                  <a:lumMod val="60000"/>
                  <a:lumOff val="40000"/>
                </a:schemeClr>
              </a:solidFill>
            </a:endParaRPr>
          </a:p>
        </p:txBody>
      </p:sp>
      <p:sp>
        <p:nvSpPr>
          <p:cNvPr id="3" name="Content Placeholder 2">
            <a:extLst>
              <a:ext uri="{FF2B5EF4-FFF2-40B4-BE49-F238E27FC236}">
                <a16:creationId xmlns:a16="http://schemas.microsoft.com/office/drawing/2014/main" id="{E84C876D-421C-8344-A964-243BBED319FB}"/>
              </a:ext>
            </a:extLst>
          </p:cNvPr>
          <p:cNvSpPr>
            <a:spLocks noGrp="1"/>
          </p:cNvSpPr>
          <p:nvPr>
            <p:ph idx="1"/>
          </p:nvPr>
        </p:nvSpPr>
        <p:spPr>
          <a:xfrm>
            <a:off x="677333" y="1473200"/>
            <a:ext cx="10678055" cy="4013200"/>
          </a:xfrm>
        </p:spPr>
        <p:txBody>
          <a:bodyPr/>
          <a:lstStyle/>
          <a:p>
            <a:r>
              <a:rPr lang="en-US" dirty="0"/>
              <a:t>APIs</a:t>
            </a:r>
          </a:p>
          <a:p>
            <a:r>
              <a:rPr lang="en-US" dirty="0" err="1"/>
              <a:t>JQuery</a:t>
            </a:r>
            <a:r>
              <a:rPr lang="en-US" dirty="0"/>
              <a:t> checkup</a:t>
            </a:r>
          </a:p>
          <a:p>
            <a:pPr lvl="1"/>
            <a:r>
              <a:rPr lang="en-US" dirty="0"/>
              <a:t>Arrays</a:t>
            </a:r>
          </a:p>
          <a:p>
            <a:pPr lvl="1"/>
            <a:r>
              <a:rPr lang="en-US" dirty="0"/>
              <a:t>Loops</a:t>
            </a:r>
          </a:p>
          <a:p>
            <a:r>
              <a:rPr lang="en-US" dirty="0"/>
              <a:t>Saving Data</a:t>
            </a:r>
          </a:p>
        </p:txBody>
      </p:sp>
    </p:spTree>
    <p:extLst>
      <p:ext uri="{BB962C8B-B14F-4D97-AF65-F5344CB8AC3E}">
        <p14:creationId xmlns:p14="http://schemas.microsoft.com/office/powerpoint/2010/main" val="22426457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EF434-1215-5F43-B4A8-3E8933EE9A38}"/>
              </a:ext>
            </a:extLst>
          </p:cNvPr>
          <p:cNvSpPr>
            <a:spLocks noGrp="1"/>
          </p:cNvSpPr>
          <p:nvPr>
            <p:ph type="title"/>
          </p:nvPr>
        </p:nvSpPr>
        <p:spPr/>
        <p:txBody>
          <a:bodyPr/>
          <a:lstStyle/>
          <a:p>
            <a:r>
              <a:rPr lang="en-US" dirty="0"/>
              <a:t>Web Storage</a:t>
            </a:r>
          </a:p>
        </p:txBody>
      </p:sp>
      <p:sp>
        <p:nvSpPr>
          <p:cNvPr id="3" name="Content Placeholder 2">
            <a:extLst>
              <a:ext uri="{FF2B5EF4-FFF2-40B4-BE49-F238E27FC236}">
                <a16:creationId xmlns:a16="http://schemas.microsoft.com/office/drawing/2014/main" id="{95A2D3EA-BF8E-D341-9079-CB4387289E3A}"/>
              </a:ext>
            </a:extLst>
          </p:cNvPr>
          <p:cNvSpPr>
            <a:spLocks noGrp="1"/>
          </p:cNvSpPr>
          <p:nvPr>
            <p:ph idx="1"/>
          </p:nvPr>
        </p:nvSpPr>
        <p:spPr>
          <a:xfrm>
            <a:off x="838200" y="1825625"/>
            <a:ext cx="10515600" cy="3432175"/>
          </a:xfrm>
        </p:spPr>
        <p:txBody>
          <a:bodyPr/>
          <a:lstStyle/>
          <a:p>
            <a:r>
              <a:rPr lang="en-US" dirty="0"/>
              <a:t>Local storage </a:t>
            </a:r>
          </a:p>
          <a:p>
            <a:pPr lvl="1"/>
            <a:r>
              <a:rPr lang="en-US" dirty="0"/>
              <a:t>Data has no expiry date and will stay after the browser window is closed</a:t>
            </a:r>
          </a:p>
          <a:p>
            <a:r>
              <a:rPr lang="en-US" dirty="0"/>
              <a:t>Session storage</a:t>
            </a:r>
          </a:p>
          <a:p>
            <a:pPr lvl="1"/>
            <a:r>
              <a:rPr lang="en-US" dirty="0"/>
              <a:t>Data that gets cleared after the browser window is closed</a:t>
            </a:r>
          </a:p>
        </p:txBody>
      </p:sp>
    </p:spTree>
    <p:extLst>
      <p:ext uri="{BB962C8B-B14F-4D97-AF65-F5344CB8AC3E}">
        <p14:creationId xmlns:p14="http://schemas.microsoft.com/office/powerpoint/2010/main" val="12130650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2EB16-ADEC-3F46-9522-8FC6061839EC}"/>
              </a:ext>
            </a:extLst>
          </p:cNvPr>
          <p:cNvSpPr>
            <a:spLocks noGrp="1"/>
          </p:cNvSpPr>
          <p:nvPr>
            <p:ph type="title"/>
          </p:nvPr>
        </p:nvSpPr>
        <p:spPr/>
        <p:txBody>
          <a:bodyPr/>
          <a:lstStyle/>
          <a:p>
            <a:r>
              <a:rPr lang="en-US" dirty="0"/>
              <a:t>Local storage methods</a:t>
            </a:r>
          </a:p>
        </p:txBody>
      </p:sp>
      <p:sp>
        <p:nvSpPr>
          <p:cNvPr id="3" name="Content Placeholder 2">
            <a:extLst>
              <a:ext uri="{FF2B5EF4-FFF2-40B4-BE49-F238E27FC236}">
                <a16:creationId xmlns:a16="http://schemas.microsoft.com/office/drawing/2014/main" id="{81836577-3A1E-524C-96C6-084E088AC8B4}"/>
              </a:ext>
            </a:extLst>
          </p:cNvPr>
          <p:cNvSpPr>
            <a:spLocks noGrp="1"/>
          </p:cNvSpPr>
          <p:nvPr>
            <p:ph idx="1"/>
          </p:nvPr>
        </p:nvSpPr>
        <p:spPr>
          <a:xfrm>
            <a:off x="838200" y="1825625"/>
            <a:ext cx="10515600" cy="3572852"/>
          </a:xfrm>
        </p:spPr>
        <p:txBody>
          <a:bodyPr/>
          <a:lstStyle/>
          <a:p>
            <a:r>
              <a:rPr lang="en-US" dirty="0" err="1"/>
              <a:t>setItem</a:t>
            </a:r>
            <a:r>
              <a:rPr lang="en-US" dirty="0"/>
              <a:t> – add a key value pair into local storage</a:t>
            </a:r>
          </a:p>
          <a:p>
            <a:r>
              <a:rPr lang="en-US" dirty="0" err="1"/>
              <a:t>getItem</a:t>
            </a:r>
            <a:r>
              <a:rPr lang="en-US" dirty="0"/>
              <a:t> – retrieve a value using the key</a:t>
            </a:r>
          </a:p>
          <a:p>
            <a:r>
              <a:rPr lang="en-US" dirty="0" err="1"/>
              <a:t>removeItem</a:t>
            </a:r>
            <a:r>
              <a:rPr lang="en-US" dirty="0"/>
              <a:t> – remove an item by a key</a:t>
            </a:r>
          </a:p>
          <a:p>
            <a:r>
              <a:rPr lang="en-US" dirty="0"/>
              <a:t>Clear – get rid of the lot</a:t>
            </a:r>
          </a:p>
        </p:txBody>
      </p:sp>
    </p:spTree>
    <p:extLst>
      <p:ext uri="{BB962C8B-B14F-4D97-AF65-F5344CB8AC3E}">
        <p14:creationId xmlns:p14="http://schemas.microsoft.com/office/powerpoint/2010/main" val="18613418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303C9-AFBA-DB46-A238-0C709EC7E6FC}"/>
              </a:ext>
            </a:extLst>
          </p:cNvPr>
          <p:cNvSpPr>
            <a:spLocks noGrp="1"/>
          </p:cNvSpPr>
          <p:nvPr>
            <p:ph type="title"/>
          </p:nvPr>
        </p:nvSpPr>
        <p:spPr/>
        <p:txBody>
          <a:bodyPr/>
          <a:lstStyle/>
          <a:p>
            <a:r>
              <a:rPr lang="en-US" dirty="0"/>
              <a:t>This week..</a:t>
            </a:r>
          </a:p>
        </p:txBody>
      </p:sp>
      <p:sp>
        <p:nvSpPr>
          <p:cNvPr id="3" name="Content Placeholder 2">
            <a:extLst>
              <a:ext uri="{FF2B5EF4-FFF2-40B4-BE49-F238E27FC236}">
                <a16:creationId xmlns:a16="http://schemas.microsoft.com/office/drawing/2014/main" id="{73380D31-CACE-FF49-A370-85E718E3EC62}"/>
              </a:ext>
            </a:extLst>
          </p:cNvPr>
          <p:cNvSpPr>
            <a:spLocks noGrp="1"/>
          </p:cNvSpPr>
          <p:nvPr>
            <p:ph idx="1"/>
          </p:nvPr>
        </p:nvSpPr>
        <p:spPr>
          <a:xfrm>
            <a:off x="838200" y="1690688"/>
            <a:ext cx="10515600" cy="3778779"/>
          </a:xfrm>
        </p:spPr>
        <p:txBody>
          <a:bodyPr/>
          <a:lstStyle/>
          <a:p>
            <a:r>
              <a:rPr lang="en-US" dirty="0"/>
              <a:t>Practice a little more </a:t>
            </a:r>
            <a:r>
              <a:rPr lang="en-US" dirty="0" err="1"/>
              <a:t>Javascript</a:t>
            </a:r>
            <a:r>
              <a:rPr lang="en-US" dirty="0"/>
              <a:t> and </a:t>
            </a:r>
            <a:r>
              <a:rPr lang="en-US"/>
              <a:t>JQuery</a:t>
            </a:r>
            <a:endParaRPr lang="en-US" dirty="0"/>
          </a:p>
          <a:p>
            <a:r>
              <a:rPr lang="en-US" dirty="0"/>
              <a:t>Use local storage</a:t>
            </a:r>
          </a:p>
          <a:p>
            <a:endParaRPr lang="en-US" dirty="0"/>
          </a:p>
        </p:txBody>
      </p:sp>
    </p:spTree>
    <p:extLst>
      <p:ext uri="{BB962C8B-B14F-4D97-AF65-F5344CB8AC3E}">
        <p14:creationId xmlns:p14="http://schemas.microsoft.com/office/powerpoint/2010/main" val="34621738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47047E-BC5F-8449-ADF7-7499091E47AC}"/>
              </a:ext>
            </a:extLst>
          </p:cNvPr>
          <p:cNvSpPr>
            <a:spLocks noGrp="1"/>
          </p:cNvSpPr>
          <p:nvPr>
            <p:ph type="title"/>
          </p:nvPr>
        </p:nvSpPr>
        <p:spPr/>
        <p:txBody>
          <a:bodyPr/>
          <a:lstStyle/>
          <a:p>
            <a:r>
              <a:rPr lang="en-US" dirty="0"/>
              <a:t>Coursework workshop</a:t>
            </a:r>
          </a:p>
        </p:txBody>
      </p:sp>
      <p:sp>
        <p:nvSpPr>
          <p:cNvPr id="5" name="Text Placeholder 4">
            <a:extLst>
              <a:ext uri="{FF2B5EF4-FFF2-40B4-BE49-F238E27FC236}">
                <a16:creationId xmlns:a16="http://schemas.microsoft.com/office/drawing/2014/main" id="{BD4DA535-57B9-BD4F-ABC7-BFEB14895105}"/>
              </a:ext>
            </a:extLst>
          </p:cNvPr>
          <p:cNvSpPr>
            <a:spLocks noGrp="1"/>
          </p:cNvSpPr>
          <p:nvPr>
            <p:ph type="body" idx="1"/>
          </p:nvPr>
        </p:nvSpPr>
        <p:spPr/>
        <p:txBody>
          <a:bodyPr/>
          <a:lstStyle/>
          <a:p>
            <a:r>
              <a:rPr lang="en-US" dirty="0"/>
              <a:t>The rest of the time is dedicated to your questions regarding the coursework and to provide feedback where required</a:t>
            </a:r>
          </a:p>
        </p:txBody>
      </p:sp>
    </p:spTree>
    <p:extLst>
      <p:ext uri="{BB962C8B-B14F-4D97-AF65-F5344CB8AC3E}">
        <p14:creationId xmlns:p14="http://schemas.microsoft.com/office/powerpoint/2010/main" val="11676840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34937" y="2136776"/>
            <a:ext cx="8979877" cy="2387600"/>
          </a:xfrm>
        </p:spPr>
        <p:txBody>
          <a:bodyPr>
            <a:normAutofit/>
          </a:bodyPr>
          <a:lstStyle/>
          <a:p>
            <a:pPr algn="l"/>
            <a:br>
              <a:rPr lang="en-US" sz="5400" b="1" dirty="0">
                <a:cs typeface="Calibri Light"/>
              </a:rPr>
            </a:br>
            <a:r>
              <a:rPr lang="en-US" sz="5400" b="1" dirty="0">
                <a:cs typeface="Calibri Light"/>
              </a:rPr>
              <a:t>University of Plymouth</a:t>
            </a:r>
            <a:endParaRPr lang="en-US" sz="5400" b="1" dirty="0"/>
          </a:p>
        </p:txBody>
      </p:sp>
      <p:sp>
        <p:nvSpPr>
          <p:cNvPr id="3" name="Subtitle 2"/>
          <p:cNvSpPr>
            <a:spLocks noGrp="1"/>
          </p:cNvSpPr>
          <p:nvPr>
            <p:ph type="subTitle" idx="1"/>
          </p:nvPr>
        </p:nvSpPr>
        <p:spPr>
          <a:xfrm>
            <a:off x="5463681" y="4745038"/>
            <a:ext cx="7337913" cy="1655762"/>
          </a:xfrm>
        </p:spPr>
        <p:txBody>
          <a:bodyPr/>
          <a:lstStyle/>
          <a:p>
            <a:pPr algn="l"/>
            <a:r>
              <a:rPr lang="en-US" b="1" dirty="0">
                <a:solidFill>
                  <a:schemeClr val="accent4">
                    <a:lumMod val="60000"/>
                    <a:lumOff val="40000"/>
                  </a:schemeClr>
                </a:solidFill>
              </a:rPr>
              <a:t>Advancing knowledge, transforming lives</a:t>
            </a:r>
          </a:p>
        </p:txBody>
      </p:sp>
    </p:spTree>
    <p:extLst>
      <p:ext uri="{BB962C8B-B14F-4D97-AF65-F5344CB8AC3E}">
        <p14:creationId xmlns:p14="http://schemas.microsoft.com/office/powerpoint/2010/main" val="392248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38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an API?</a:t>
            </a:r>
          </a:p>
        </p:txBody>
      </p:sp>
      <p:sp>
        <p:nvSpPr>
          <p:cNvPr id="5" name="Content Placeholder 4">
            <a:extLst>
              <a:ext uri="{FF2B5EF4-FFF2-40B4-BE49-F238E27FC236}">
                <a16:creationId xmlns:a16="http://schemas.microsoft.com/office/drawing/2014/main" id="{510D403A-294C-0A42-8E9D-4B4C32049427}"/>
              </a:ext>
            </a:extLst>
          </p:cNvPr>
          <p:cNvSpPr>
            <a:spLocks noGrp="1"/>
          </p:cNvSpPr>
          <p:nvPr>
            <p:ph idx="1"/>
          </p:nvPr>
        </p:nvSpPr>
        <p:spPr>
          <a:xfrm>
            <a:off x="838200" y="1825625"/>
            <a:ext cx="6538993" cy="4351338"/>
          </a:xfrm>
        </p:spPr>
        <p:txBody>
          <a:bodyPr/>
          <a:lstStyle/>
          <a:p>
            <a:r>
              <a:rPr lang="en-US" dirty="0"/>
              <a:t>“Application Programming Interface”</a:t>
            </a:r>
          </a:p>
          <a:p>
            <a:r>
              <a:rPr lang="en-US" dirty="0"/>
              <a:t>Software to Software communication</a:t>
            </a:r>
          </a:p>
          <a:p>
            <a:r>
              <a:rPr lang="en-US" dirty="0"/>
              <a:t>A method to deliver data or service</a:t>
            </a:r>
          </a:p>
          <a:p>
            <a:r>
              <a:rPr lang="en-US" dirty="0"/>
              <a:t>A developers contract </a:t>
            </a:r>
          </a:p>
          <a:p>
            <a:pPr marL="0" indent="0">
              <a:buNone/>
            </a:pPr>
            <a:endParaRPr lang="en-US" dirty="0"/>
          </a:p>
        </p:txBody>
      </p:sp>
      <p:graphicFrame>
        <p:nvGraphicFramePr>
          <p:cNvPr id="6" name="Diagram 5">
            <a:extLst>
              <a:ext uri="{FF2B5EF4-FFF2-40B4-BE49-F238E27FC236}">
                <a16:creationId xmlns:a16="http://schemas.microsoft.com/office/drawing/2014/main" id="{2DF6A699-03E7-7740-8BCF-2AB9BCD3F665}"/>
              </a:ext>
            </a:extLst>
          </p:cNvPr>
          <p:cNvGraphicFramePr/>
          <p:nvPr>
            <p:extLst/>
          </p:nvPr>
        </p:nvGraphicFramePr>
        <p:xfrm>
          <a:off x="4914685" y="913279"/>
          <a:ext cx="6321587" cy="54186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7" name="Rounded Rectangle 6">
            <a:extLst>
              <a:ext uri="{FF2B5EF4-FFF2-40B4-BE49-F238E27FC236}">
                <a16:creationId xmlns:a16="http://schemas.microsoft.com/office/drawing/2014/main" id="{6FD47D7D-F3B0-3D4E-BFF3-5AF734CDAA5F}"/>
              </a:ext>
            </a:extLst>
          </p:cNvPr>
          <p:cNvSpPr/>
          <p:nvPr/>
        </p:nvSpPr>
        <p:spPr>
          <a:xfrm>
            <a:off x="10774551" y="3824090"/>
            <a:ext cx="923441" cy="1810570"/>
          </a:xfrm>
          <a:prstGeom prst="roundRect">
            <a:avLst/>
          </a:prstGeom>
        </p:spPr>
        <p:style>
          <a:lnRef idx="3">
            <a:schemeClr val="lt1"/>
          </a:lnRef>
          <a:fillRef idx="1">
            <a:schemeClr val="accent4"/>
          </a:fillRef>
          <a:effectRef idx="1">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Arial" panose="020B0604020202020204"/>
                <a:ea typeface="+mn-ea"/>
                <a:cs typeface="+mn-cs"/>
              </a:rPr>
              <a:t>API</a:t>
            </a:r>
          </a:p>
        </p:txBody>
      </p:sp>
    </p:spTree>
    <p:extLst>
      <p:ext uri="{BB962C8B-B14F-4D97-AF65-F5344CB8AC3E}">
        <p14:creationId xmlns:p14="http://schemas.microsoft.com/office/powerpoint/2010/main" val="2837121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hlinkClick r:id="rId3"/>
            <a:extLst>
              <a:ext uri="{FF2B5EF4-FFF2-40B4-BE49-F238E27FC236}">
                <a16:creationId xmlns:a16="http://schemas.microsoft.com/office/drawing/2014/main" id="{CE4E97A9-7B05-F645-B237-727421712049}"/>
              </a:ext>
            </a:extLst>
          </p:cNvPr>
          <p:cNvPicPr>
            <a:picLocks noChangeAspect="1"/>
          </p:cNvPicPr>
          <p:nvPr/>
        </p:nvPicPr>
        <p:blipFill>
          <a:blip r:embed="rId4"/>
          <a:stretch>
            <a:fillRect/>
          </a:stretch>
        </p:blipFill>
        <p:spPr>
          <a:xfrm>
            <a:off x="1861990" y="972386"/>
            <a:ext cx="4492752" cy="3385164"/>
          </a:xfrm>
          <a:prstGeom prst="rect">
            <a:avLst/>
          </a:prstGeom>
        </p:spPr>
      </p:pic>
      <p:pic>
        <p:nvPicPr>
          <p:cNvPr id="9" name="Picture 8">
            <a:extLst>
              <a:ext uri="{FF2B5EF4-FFF2-40B4-BE49-F238E27FC236}">
                <a16:creationId xmlns:a16="http://schemas.microsoft.com/office/drawing/2014/main" id="{543F5A1C-DA37-E547-8A9D-93D3F99E366B}"/>
              </a:ext>
            </a:extLst>
          </p:cNvPr>
          <p:cNvPicPr>
            <a:picLocks noChangeAspect="1"/>
          </p:cNvPicPr>
          <p:nvPr/>
        </p:nvPicPr>
        <p:blipFill>
          <a:blip r:embed="rId5"/>
          <a:stretch>
            <a:fillRect/>
          </a:stretch>
        </p:blipFill>
        <p:spPr>
          <a:xfrm>
            <a:off x="7949861" y="808736"/>
            <a:ext cx="2474976" cy="3712464"/>
          </a:xfrm>
          <a:prstGeom prst="rect">
            <a:avLst/>
          </a:prstGeom>
        </p:spPr>
      </p:pic>
    </p:spTree>
    <p:extLst>
      <p:ext uri="{BB962C8B-B14F-4D97-AF65-F5344CB8AC3E}">
        <p14:creationId xmlns:p14="http://schemas.microsoft.com/office/powerpoint/2010/main" val="1825803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48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66737" y="793750"/>
            <a:ext cx="3205163" cy="1325563"/>
          </a:xfrm>
        </p:spPr>
        <p:txBody>
          <a:bodyPr>
            <a:normAutofit/>
          </a:bodyPr>
          <a:lstStyle/>
          <a:p>
            <a:r>
              <a:rPr lang="en-GB" dirty="0"/>
              <a:t>Why?</a:t>
            </a:r>
            <a:endParaRPr lang="en-US" dirty="0"/>
          </a:p>
        </p:txBody>
      </p:sp>
      <p:sp>
        <p:nvSpPr>
          <p:cNvPr id="3" name="Content Placeholder 2"/>
          <p:cNvSpPr>
            <a:spLocks noGrp="1"/>
          </p:cNvSpPr>
          <p:nvPr>
            <p:ph idx="1"/>
          </p:nvPr>
        </p:nvSpPr>
        <p:spPr>
          <a:xfrm>
            <a:off x="3464169" y="365126"/>
            <a:ext cx="8598877" cy="6278562"/>
          </a:xfrm>
        </p:spPr>
        <p:txBody>
          <a:bodyPr>
            <a:normAutofit fontScale="77500" lnSpcReduction="20000"/>
          </a:bodyPr>
          <a:lstStyle/>
          <a:p>
            <a:pPr>
              <a:lnSpc>
                <a:spcPct val="120000"/>
              </a:lnSpc>
              <a:spcBef>
                <a:spcPts val="400"/>
              </a:spcBef>
            </a:pPr>
            <a:r>
              <a:rPr lang="en-US" b="1" dirty="0">
                <a:solidFill>
                  <a:schemeClr val="accent4">
                    <a:lumMod val="60000"/>
                    <a:lumOff val="40000"/>
                  </a:schemeClr>
                </a:solidFill>
              </a:rPr>
              <a:t>Interconnectivity</a:t>
            </a:r>
            <a:br>
              <a:rPr lang="en-US" dirty="0"/>
            </a:br>
            <a:r>
              <a:rPr lang="en-US" dirty="0"/>
              <a:t>We live in a world where many will expect instant connectivity via the devices they carry around with them.  We have become used to looking up information on the move – when is my next train, can I buy my ticket, what is the weather going to be like there, what is the cheapest flight and indeed can I pay by credit card or third party provider such as PayPal.</a:t>
            </a:r>
          </a:p>
          <a:p>
            <a:pPr>
              <a:lnSpc>
                <a:spcPct val="120000"/>
              </a:lnSpc>
              <a:spcBef>
                <a:spcPts val="400"/>
              </a:spcBef>
            </a:pPr>
            <a:r>
              <a:rPr lang="en-US" b="1" dirty="0">
                <a:solidFill>
                  <a:schemeClr val="accent4">
                    <a:lumMod val="60000"/>
                    <a:lumOff val="40000"/>
                  </a:schemeClr>
                </a:solidFill>
              </a:rPr>
              <a:t>Data </a:t>
            </a:r>
            <a:br>
              <a:rPr lang="en-US" dirty="0"/>
            </a:br>
            <a:r>
              <a:rPr lang="en-US" dirty="0"/>
              <a:t>Data sharing between devices has become expected.  Consumers expect to have the same seamless interaction irrespective of whether they are using their laptop or their smartphone.  However, data needs to be in one place, it needs to be shared consistently and robustly.   </a:t>
            </a:r>
          </a:p>
          <a:p>
            <a:pPr>
              <a:lnSpc>
                <a:spcPct val="120000"/>
              </a:lnSpc>
              <a:spcBef>
                <a:spcPts val="400"/>
              </a:spcBef>
            </a:pPr>
            <a:r>
              <a:rPr lang="en-US" b="1" dirty="0">
                <a:solidFill>
                  <a:schemeClr val="accent4">
                    <a:lumMod val="60000"/>
                    <a:lumOff val="40000"/>
                  </a:schemeClr>
                </a:solidFill>
              </a:rPr>
              <a:t>Developers Infrastructure</a:t>
            </a:r>
            <a:br>
              <a:rPr lang="en-US" dirty="0"/>
            </a:br>
            <a:r>
              <a:rPr lang="en-US" dirty="0"/>
              <a:t>Irrespective of the language you create your application in, you can access other features and data sets that would be beyond your reach to create yourself.</a:t>
            </a:r>
          </a:p>
        </p:txBody>
      </p:sp>
    </p:spTree>
    <p:extLst>
      <p:ext uri="{BB962C8B-B14F-4D97-AF65-F5344CB8AC3E}">
        <p14:creationId xmlns:p14="http://schemas.microsoft.com/office/powerpoint/2010/main" val="12933348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Usage</a:t>
            </a:r>
          </a:p>
        </p:txBody>
      </p:sp>
      <p:sp>
        <p:nvSpPr>
          <p:cNvPr id="3" name="Content Placeholder 2"/>
          <p:cNvSpPr>
            <a:spLocks noGrp="1"/>
          </p:cNvSpPr>
          <p:nvPr>
            <p:ph sz="half" idx="1"/>
          </p:nvPr>
        </p:nvSpPr>
        <p:spPr>
          <a:xfrm>
            <a:off x="483758" y="1497379"/>
            <a:ext cx="7458994" cy="4351338"/>
          </a:xfrm>
        </p:spPr>
        <p:txBody>
          <a:bodyPr vert="horz" lIns="91440" tIns="45720" rIns="91440" bIns="45720" rtlCol="0" anchor="t">
            <a:normAutofit fontScale="85000" lnSpcReduction="20000"/>
          </a:bodyPr>
          <a:lstStyle/>
          <a:p>
            <a:pPr marL="0" indent="0">
              <a:lnSpc>
                <a:spcPct val="120000"/>
              </a:lnSpc>
              <a:buNone/>
            </a:pPr>
            <a:r>
              <a:rPr lang="en-US" sz="3300" b="1" dirty="0">
                <a:solidFill>
                  <a:schemeClr val="accent4">
                    <a:lumMod val="60000"/>
                    <a:lumOff val="40000"/>
                  </a:schemeClr>
                </a:solidFill>
              </a:rPr>
              <a:t>Mobile ownership</a:t>
            </a:r>
            <a:br>
              <a:rPr lang="en-US" sz="3300" b="1" dirty="0">
                <a:solidFill>
                  <a:srgbClr val="FFD966"/>
                </a:solidFill>
              </a:rPr>
            </a:br>
            <a:r>
              <a:rPr lang="en-US" dirty="0"/>
              <a:t>Smartphone ownership increasing – globally.  Pew Internet report the gap between emerging and established economies is shrinking</a:t>
            </a:r>
          </a:p>
          <a:p>
            <a:pPr marL="0" indent="0">
              <a:lnSpc>
                <a:spcPct val="120000"/>
              </a:lnSpc>
              <a:buNone/>
            </a:pPr>
            <a:r>
              <a:rPr lang="en-US" sz="3300" b="1" dirty="0">
                <a:solidFill>
                  <a:schemeClr val="accent4">
                    <a:lumMod val="60000"/>
                    <a:lumOff val="40000"/>
                  </a:schemeClr>
                </a:solidFill>
              </a:rPr>
              <a:t>Internet</a:t>
            </a:r>
            <a:br>
              <a:rPr lang="en-US" sz="3300" b="1" dirty="0">
                <a:solidFill>
                  <a:srgbClr val="FFD966"/>
                </a:solidFill>
              </a:rPr>
            </a:br>
            <a:r>
              <a:rPr lang="en-US" dirty="0"/>
              <a:t>40% of the world has an internet connection in 2018</a:t>
            </a:r>
          </a:p>
          <a:p>
            <a:pPr marL="0" indent="0">
              <a:lnSpc>
                <a:spcPct val="120000"/>
              </a:lnSpc>
              <a:buNone/>
            </a:pPr>
            <a:r>
              <a:rPr lang="en-US" sz="3300" b="1" dirty="0">
                <a:solidFill>
                  <a:schemeClr val="accent4">
                    <a:lumMod val="60000"/>
                    <a:lumOff val="40000"/>
                  </a:schemeClr>
                </a:solidFill>
              </a:rPr>
              <a:t>Websites</a:t>
            </a:r>
            <a:br>
              <a:rPr lang="en-US" sz="3300" b="1" dirty="0">
                <a:solidFill>
                  <a:srgbClr val="FFD966"/>
                </a:solidFill>
              </a:rPr>
            </a:br>
            <a:r>
              <a:rPr lang="en-US" dirty="0"/>
              <a:t>Increasingly features in websites are provided by third parties – not the web developer themselves.  Google maps API is a good example.</a:t>
            </a:r>
          </a:p>
        </p:txBody>
      </p:sp>
      <p:graphicFrame>
        <p:nvGraphicFramePr>
          <p:cNvPr id="5" name="Content Placeholder 4"/>
          <p:cNvGraphicFramePr>
            <a:graphicFrameLocks noGrp="1"/>
          </p:cNvGraphicFramePr>
          <p:nvPr>
            <p:ph sz="half" idx="2"/>
            <p:extLst/>
          </p:nvPr>
        </p:nvGraphicFramePr>
        <p:xfrm>
          <a:off x="7942752" y="1497379"/>
          <a:ext cx="3792414"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7972425" y="2167513"/>
            <a:ext cx="1148129" cy="461665"/>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Arial" panose="020B0604020202020204"/>
                <a:ea typeface="+mn-ea"/>
                <a:cs typeface="+mn-cs"/>
              </a:rPr>
              <a:t>95%</a:t>
            </a:r>
          </a:p>
        </p:txBody>
      </p:sp>
      <p:sp>
        <p:nvSpPr>
          <p:cNvPr id="8" name="TextBox 7"/>
          <p:cNvSpPr txBox="1"/>
          <p:nvPr/>
        </p:nvSpPr>
        <p:spPr>
          <a:xfrm>
            <a:off x="8324118" y="3442216"/>
            <a:ext cx="1077790" cy="461665"/>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Arial" panose="020B0604020202020204"/>
                <a:ea typeface="+mn-ea"/>
                <a:cs typeface="+mn-cs"/>
              </a:rPr>
              <a:t>52.2%</a:t>
            </a:r>
          </a:p>
        </p:txBody>
      </p:sp>
      <p:sp>
        <p:nvSpPr>
          <p:cNvPr id="9" name="TextBox 8"/>
          <p:cNvSpPr txBox="1"/>
          <p:nvPr/>
        </p:nvSpPr>
        <p:spPr>
          <a:xfrm>
            <a:off x="7972425" y="4529935"/>
            <a:ext cx="1148129" cy="830997"/>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Arial" panose="020B0604020202020204"/>
                <a:ea typeface="+mn-ea"/>
                <a:cs typeface="+mn-cs"/>
              </a:rPr>
              <a:t>over 3 billion</a:t>
            </a:r>
          </a:p>
        </p:txBody>
      </p:sp>
    </p:spTree>
    <p:extLst>
      <p:ext uri="{BB962C8B-B14F-4D97-AF65-F5344CB8AC3E}">
        <p14:creationId xmlns:p14="http://schemas.microsoft.com/office/powerpoint/2010/main" val="1707312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CE645-4A3B-5B4C-810F-60F3D9AEE88B}"/>
              </a:ext>
            </a:extLst>
          </p:cNvPr>
          <p:cNvSpPr>
            <a:spLocks noGrp="1"/>
          </p:cNvSpPr>
          <p:nvPr>
            <p:ph type="title"/>
          </p:nvPr>
        </p:nvSpPr>
        <p:spPr/>
        <p:txBody>
          <a:bodyPr/>
          <a:lstStyle/>
          <a:p>
            <a:r>
              <a:rPr lang="en-US" dirty="0"/>
              <a:t>Benefits : Consuming API’s</a:t>
            </a:r>
          </a:p>
        </p:txBody>
      </p:sp>
      <p:sp>
        <p:nvSpPr>
          <p:cNvPr id="3" name="Content Placeholder 2">
            <a:extLst>
              <a:ext uri="{FF2B5EF4-FFF2-40B4-BE49-F238E27FC236}">
                <a16:creationId xmlns:a16="http://schemas.microsoft.com/office/drawing/2014/main" id="{E34B557E-8EAC-154D-9A67-CD1371C7C5B0}"/>
              </a:ext>
            </a:extLst>
          </p:cNvPr>
          <p:cNvSpPr>
            <a:spLocks noGrp="1"/>
          </p:cNvSpPr>
          <p:nvPr>
            <p:ph idx="1"/>
          </p:nvPr>
        </p:nvSpPr>
        <p:spPr/>
        <p:txBody>
          <a:bodyPr/>
          <a:lstStyle/>
          <a:p>
            <a:r>
              <a:rPr lang="en-US" dirty="0"/>
              <a:t>Developers create software quickly using established APIs</a:t>
            </a:r>
          </a:p>
          <a:p>
            <a:r>
              <a:rPr lang="en-US" dirty="0"/>
              <a:t>Established APIs are usually often-repeated, complex pieces of functionality – and developers use them with a few lines of code</a:t>
            </a:r>
          </a:p>
          <a:p>
            <a:pPr lvl="1"/>
            <a:r>
              <a:rPr lang="en-US" dirty="0"/>
              <a:t>credit card payments</a:t>
            </a:r>
          </a:p>
        </p:txBody>
      </p:sp>
      <p:pic>
        <p:nvPicPr>
          <p:cNvPr id="5" name="Picture 4">
            <a:extLst>
              <a:ext uri="{FF2B5EF4-FFF2-40B4-BE49-F238E27FC236}">
                <a16:creationId xmlns:a16="http://schemas.microsoft.com/office/drawing/2014/main" id="{68180E86-1E96-ED4D-AB96-B9466B1D5A9D}"/>
              </a:ext>
            </a:extLst>
          </p:cNvPr>
          <p:cNvPicPr>
            <a:picLocks noChangeAspect="1"/>
          </p:cNvPicPr>
          <p:nvPr/>
        </p:nvPicPr>
        <p:blipFill>
          <a:blip r:embed="rId3"/>
          <a:stretch>
            <a:fillRect/>
          </a:stretch>
        </p:blipFill>
        <p:spPr>
          <a:xfrm>
            <a:off x="8983132" y="4001294"/>
            <a:ext cx="2370667" cy="2370667"/>
          </a:xfrm>
          <a:prstGeom prst="rect">
            <a:avLst/>
          </a:prstGeom>
        </p:spPr>
      </p:pic>
      <p:pic>
        <p:nvPicPr>
          <p:cNvPr id="7" name="Picture 6">
            <a:extLst>
              <a:ext uri="{FF2B5EF4-FFF2-40B4-BE49-F238E27FC236}">
                <a16:creationId xmlns:a16="http://schemas.microsoft.com/office/drawing/2014/main" id="{6D73E08C-90F8-3146-AD0E-A2487C24DAD2}"/>
              </a:ext>
            </a:extLst>
          </p:cNvPr>
          <p:cNvPicPr>
            <a:picLocks noChangeAspect="1"/>
          </p:cNvPicPr>
          <p:nvPr/>
        </p:nvPicPr>
        <p:blipFill>
          <a:blip r:embed="rId4"/>
          <a:stretch>
            <a:fillRect/>
          </a:stretch>
        </p:blipFill>
        <p:spPr>
          <a:xfrm>
            <a:off x="3996266" y="4113741"/>
            <a:ext cx="4199467" cy="2198159"/>
          </a:xfrm>
          <a:prstGeom prst="rect">
            <a:avLst/>
          </a:prstGeom>
        </p:spPr>
      </p:pic>
    </p:spTree>
    <p:extLst>
      <p:ext uri="{BB962C8B-B14F-4D97-AF65-F5344CB8AC3E}">
        <p14:creationId xmlns:p14="http://schemas.microsoft.com/office/powerpoint/2010/main" val="8498468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39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9234488" cy="1325563"/>
          </a:xfrm>
        </p:spPr>
        <p:txBody>
          <a:bodyPr/>
          <a:lstStyle/>
          <a:p>
            <a:r>
              <a:rPr lang="en-US" dirty="0"/>
              <a:t>API Economy</a:t>
            </a:r>
          </a:p>
        </p:txBody>
      </p:sp>
      <p:graphicFrame>
        <p:nvGraphicFramePr>
          <p:cNvPr id="8" name="Content Placeholder 3"/>
          <p:cNvGraphicFramePr>
            <a:graphicFrameLocks/>
          </p:cNvGraphicFramePr>
          <p:nvPr>
            <p:extLst/>
          </p:nvPr>
        </p:nvGraphicFramePr>
        <p:xfrm>
          <a:off x="-491067" y="1690688"/>
          <a:ext cx="9313333" cy="362690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5" name="TextBox 4">
            <a:extLst>
              <a:ext uri="{FF2B5EF4-FFF2-40B4-BE49-F238E27FC236}">
                <a16:creationId xmlns:a16="http://schemas.microsoft.com/office/drawing/2014/main" id="{D991279A-1A8D-5249-8E94-7E5BE5997285}"/>
              </a:ext>
            </a:extLst>
          </p:cNvPr>
          <p:cNvSpPr txBox="1"/>
          <p:nvPr/>
        </p:nvSpPr>
        <p:spPr>
          <a:xfrm>
            <a:off x="8602132" y="277364"/>
            <a:ext cx="3314700" cy="230832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Arial" panose="020B0604020202020204"/>
                <a:ea typeface="+mn-ea"/>
                <a:cs typeface="+mn-cs"/>
              </a:rPr>
              <a:t>Access to digital assets/services in controlled fashion that directly improves productivity</a:t>
            </a:r>
          </a:p>
        </p:txBody>
      </p:sp>
      <p:graphicFrame>
        <p:nvGraphicFramePr>
          <p:cNvPr id="9" name="Content Placeholder 4">
            <a:extLst>
              <a:ext uri="{FF2B5EF4-FFF2-40B4-BE49-F238E27FC236}">
                <a16:creationId xmlns:a16="http://schemas.microsoft.com/office/drawing/2014/main" id="{76AB44A2-CC0A-6546-9812-024618800FB1}"/>
              </a:ext>
            </a:extLst>
          </p:cNvPr>
          <p:cNvGraphicFramePr>
            <a:graphicFrameLocks/>
          </p:cNvGraphicFramePr>
          <p:nvPr>
            <p:extLst/>
          </p:nvPr>
        </p:nvGraphicFramePr>
        <p:xfrm>
          <a:off x="7551270" y="2780772"/>
          <a:ext cx="3792414" cy="3862388"/>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
        <p:nvSpPr>
          <p:cNvPr id="10" name="TextBox 9">
            <a:extLst>
              <a:ext uri="{FF2B5EF4-FFF2-40B4-BE49-F238E27FC236}">
                <a16:creationId xmlns:a16="http://schemas.microsoft.com/office/drawing/2014/main" id="{00112768-6C32-444B-92F6-A972CC97E8B6}"/>
              </a:ext>
            </a:extLst>
          </p:cNvPr>
          <p:cNvSpPr txBox="1"/>
          <p:nvPr/>
        </p:nvSpPr>
        <p:spPr>
          <a:xfrm>
            <a:off x="7736690" y="3395738"/>
            <a:ext cx="1185679" cy="830997"/>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Arial" panose="020B0604020202020204"/>
                <a:ea typeface="+mn-ea"/>
                <a:cs typeface="+mn-cs"/>
              </a:rPr>
              <a:t>2 million</a:t>
            </a:r>
          </a:p>
        </p:txBody>
      </p:sp>
      <p:sp>
        <p:nvSpPr>
          <p:cNvPr id="11" name="TextBox 10">
            <a:extLst>
              <a:ext uri="{FF2B5EF4-FFF2-40B4-BE49-F238E27FC236}">
                <a16:creationId xmlns:a16="http://schemas.microsoft.com/office/drawing/2014/main" id="{93CCDFFA-D75C-174C-8B78-DFB0EB7BF9E5}"/>
              </a:ext>
            </a:extLst>
          </p:cNvPr>
          <p:cNvSpPr txBox="1"/>
          <p:nvPr/>
        </p:nvSpPr>
        <p:spPr>
          <a:xfrm>
            <a:off x="7675057" y="5281848"/>
            <a:ext cx="1148129" cy="461665"/>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Arial" panose="020B0604020202020204"/>
                <a:ea typeface="+mn-ea"/>
                <a:cs typeface="+mn-cs"/>
              </a:rPr>
              <a:t>300%</a:t>
            </a:r>
          </a:p>
        </p:txBody>
      </p:sp>
    </p:spTree>
    <p:extLst>
      <p:ext uri="{BB962C8B-B14F-4D97-AF65-F5344CB8AC3E}">
        <p14:creationId xmlns:p14="http://schemas.microsoft.com/office/powerpoint/2010/main" val="1057921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DEFFB-4066-F04F-9019-EBD87732E356}"/>
              </a:ext>
            </a:extLst>
          </p:cNvPr>
          <p:cNvSpPr>
            <a:spLocks noGrp="1"/>
          </p:cNvSpPr>
          <p:nvPr>
            <p:ph type="title"/>
          </p:nvPr>
        </p:nvSpPr>
        <p:spPr/>
        <p:txBody>
          <a:bodyPr/>
          <a:lstStyle/>
          <a:p>
            <a:r>
              <a:rPr lang="en-US" dirty="0"/>
              <a:t>Benefits : Providing APIs</a:t>
            </a:r>
          </a:p>
        </p:txBody>
      </p:sp>
      <p:sp>
        <p:nvSpPr>
          <p:cNvPr id="3" name="Content Placeholder 2">
            <a:extLst>
              <a:ext uri="{FF2B5EF4-FFF2-40B4-BE49-F238E27FC236}">
                <a16:creationId xmlns:a16="http://schemas.microsoft.com/office/drawing/2014/main" id="{71FE3846-A02F-AE4A-9B71-483CD3B3275F}"/>
              </a:ext>
            </a:extLst>
          </p:cNvPr>
          <p:cNvSpPr>
            <a:spLocks noGrp="1"/>
          </p:cNvSpPr>
          <p:nvPr>
            <p:ph idx="1"/>
          </p:nvPr>
        </p:nvSpPr>
        <p:spPr/>
        <p:txBody>
          <a:bodyPr/>
          <a:lstStyle/>
          <a:p>
            <a:r>
              <a:rPr lang="en-US" dirty="0"/>
              <a:t>Internally – information wrapped up and delivered easier</a:t>
            </a:r>
          </a:p>
          <a:p>
            <a:r>
              <a:rPr lang="en-US" dirty="0"/>
              <a:t>Externally – open up new markets, attract new innovation by enabling core business services to be “mashed-up” by people from outside.</a:t>
            </a:r>
          </a:p>
        </p:txBody>
      </p:sp>
      <p:pic>
        <p:nvPicPr>
          <p:cNvPr id="4" name="Picture 3">
            <a:extLst>
              <a:ext uri="{FF2B5EF4-FFF2-40B4-BE49-F238E27FC236}">
                <a16:creationId xmlns:a16="http://schemas.microsoft.com/office/drawing/2014/main" id="{581259CD-5D41-C040-918C-68E2D6FDA9E6}"/>
              </a:ext>
            </a:extLst>
          </p:cNvPr>
          <p:cNvPicPr>
            <a:picLocks noChangeAspect="1"/>
          </p:cNvPicPr>
          <p:nvPr/>
        </p:nvPicPr>
        <p:blipFill>
          <a:blip r:embed="rId3"/>
          <a:stretch>
            <a:fillRect/>
          </a:stretch>
        </p:blipFill>
        <p:spPr>
          <a:xfrm>
            <a:off x="6946261" y="3536073"/>
            <a:ext cx="4015954" cy="2775828"/>
          </a:xfrm>
          <a:prstGeom prst="rect">
            <a:avLst/>
          </a:prstGeom>
        </p:spPr>
      </p:pic>
    </p:spTree>
    <p:extLst>
      <p:ext uri="{BB962C8B-B14F-4D97-AF65-F5344CB8AC3E}">
        <p14:creationId xmlns:p14="http://schemas.microsoft.com/office/powerpoint/2010/main" val="14562023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52016E78E9AF74EA603C9F795980204" ma:contentTypeVersion="5" ma:contentTypeDescription="Create a new document." ma:contentTypeScope="" ma:versionID="c1e1e6aedf02edd7c4d2a68a70a62cba">
  <xsd:schema xmlns:xsd="http://www.w3.org/2001/XMLSchema" xmlns:xs="http://www.w3.org/2001/XMLSchema" xmlns:p="http://schemas.microsoft.com/office/2006/metadata/properties" xmlns:ns1="6012c4bf-0b91-4f3e-b722-ad8a8e41f5a5" xmlns:ns3="26c71075-24fd-4ed4-8185-25178c839b88" targetNamespace="http://schemas.microsoft.com/office/2006/metadata/properties" ma:root="true" ma:fieldsID="769cf83ee6f38eddc33b23a4eeb00c36" ns1:_="" ns3:_="">
    <xsd:import namespace="6012c4bf-0b91-4f3e-b722-ad8a8e41f5a5"/>
    <xsd:import namespace="26c71075-24fd-4ed4-8185-25178c839b88"/>
    <xsd:element name="properties">
      <xsd:complexType>
        <xsd:sequence>
          <xsd:element name="documentManagement">
            <xsd:complexType>
              <xsd:all>
                <xsd:element ref="ns1:_x0064_do2" minOccurs="0"/>
                <xsd:element ref="ns1:MediaServiceMetadata" minOccurs="0"/>
                <xsd:element ref="ns1: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12c4bf-0b91-4f3e-b722-ad8a8e41f5a5" elementFormDefault="qualified">
    <xsd:import namespace="http://schemas.microsoft.com/office/2006/documentManagement/types"/>
    <xsd:import namespace="http://schemas.microsoft.com/office/infopath/2007/PartnerControls"/>
    <xsd:element name="_x0064_do2" ma:index="0" nillable="true" ma:displayName="Template type" ma:internalName="_x0064_do2">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6c71075-24fd-4ed4-8185-25178c839b88"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7"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x0064_do2 xmlns="6012c4bf-0b91-4f3e-b722-ad8a8e41f5a5">PowerPoint</_x0064_do2>
    <SharedWithUsers xmlns="26c71075-24fd-4ed4-8185-25178c839b88">
      <UserInfo>
        <DisplayName>Toby Russell</DisplayName>
        <AccountId>46</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6643760-C550-45A8-94A5-EBD63996F4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012c4bf-0b91-4f3e-b722-ad8a8e41f5a5"/>
    <ds:schemaRef ds:uri="26c71075-24fd-4ed4-8185-25178c839b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CE2A2A1-8743-46CC-A5B8-52CD41017BCA}">
  <ds:schemaRefs>
    <ds:schemaRef ds:uri="http://schemas.microsoft.com/office/2006/metadata/properties"/>
    <ds:schemaRef ds:uri="http://schemas.microsoft.com/office/infopath/2007/PartnerControls"/>
    <ds:schemaRef ds:uri="6012c4bf-0b91-4f3e-b722-ad8a8e41f5a5"/>
    <ds:schemaRef ds:uri="26c71075-24fd-4ed4-8185-25178c839b88"/>
  </ds:schemaRefs>
</ds:datastoreItem>
</file>

<file path=customXml/itemProps3.xml><?xml version="1.0" encoding="utf-8"?>
<ds:datastoreItem xmlns:ds="http://schemas.openxmlformats.org/officeDocument/2006/customXml" ds:itemID="{0B63A4DF-051D-44BE-AFA8-E8343CB00F4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25850</TotalTime>
  <Words>2631</Words>
  <Application>Microsoft Macintosh PowerPoint</Application>
  <PresentationFormat>Widescreen</PresentationFormat>
  <Paragraphs>235</Paragraphs>
  <Slides>24</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Welcome to SOFT166 Programme Intro &amp; Dev</vt:lpstr>
      <vt:lpstr>Outline of session</vt:lpstr>
      <vt:lpstr>What is an API?</vt:lpstr>
      <vt:lpstr>PowerPoint Presentation</vt:lpstr>
      <vt:lpstr>Why?</vt:lpstr>
      <vt:lpstr>Usage</vt:lpstr>
      <vt:lpstr>Benefits : Consuming API’s</vt:lpstr>
      <vt:lpstr>API Economy</vt:lpstr>
      <vt:lpstr>Benefits : Providing APIs</vt:lpstr>
      <vt:lpstr>Working Definition</vt:lpstr>
      <vt:lpstr>Hue Lights</vt:lpstr>
      <vt:lpstr>Hue Colours : “hue” : n</vt:lpstr>
      <vt:lpstr>JQuery</vt:lpstr>
      <vt:lpstr>Review of arrays</vt:lpstr>
      <vt:lpstr>Arrays…</vt:lpstr>
      <vt:lpstr>Review “for” loops</vt:lpstr>
      <vt:lpstr>Review “while” loops</vt:lpstr>
      <vt:lpstr>Local Storage</vt:lpstr>
      <vt:lpstr>Local storage</vt:lpstr>
      <vt:lpstr>Web Storage</vt:lpstr>
      <vt:lpstr>Local storage methods</vt:lpstr>
      <vt:lpstr>This week..</vt:lpstr>
      <vt:lpstr>Coursework workshop</vt:lpstr>
      <vt:lpstr> University of Plymouth</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Rebecca Lee</dc:creator>
  <cp:lastModifiedBy>Shirley Atkinson</cp:lastModifiedBy>
  <cp:revision>220</cp:revision>
  <dcterms:created xsi:type="dcterms:W3CDTF">2018-04-15T20:11:32Z</dcterms:created>
  <dcterms:modified xsi:type="dcterms:W3CDTF">2019-11-17T18:05:02Z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0x010100652016E78E9AF74EA603C9F795980204</vt:lpwstr>
  </property>
</Properties>
</file>

<file path=docProps/thumbnail.jpeg>
</file>